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53"/>
  </p:notesMasterIdLst>
  <p:sldIdLst>
    <p:sldId id="256" r:id="rId2"/>
    <p:sldId id="257" r:id="rId3"/>
    <p:sldId id="258" r:id="rId4"/>
    <p:sldId id="260" r:id="rId5"/>
    <p:sldId id="262" r:id="rId6"/>
    <p:sldId id="289" r:id="rId7"/>
    <p:sldId id="290" r:id="rId8"/>
    <p:sldId id="291" r:id="rId9"/>
    <p:sldId id="270" r:id="rId10"/>
    <p:sldId id="272" r:id="rId11"/>
    <p:sldId id="292" r:id="rId12"/>
    <p:sldId id="293" r:id="rId13"/>
    <p:sldId id="294" r:id="rId14"/>
    <p:sldId id="295" r:id="rId15"/>
    <p:sldId id="278" r:id="rId16"/>
    <p:sldId id="296" r:id="rId17"/>
    <p:sldId id="280" r:id="rId18"/>
    <p:sldId id="276" r:id="rId19"/>
    <p:sldId id="281" r:id="rId20"/>
    <p:sldId id="283" r:id="rId21"/>
    <p:sldId id="284" r:id="rId22"/>
    <p:sldId id="285" r:id="rId23"/>
    <p:sldId id="286" r:id="rId24"/>
    <p:sldId id="287" r:id="rId25"/>
    <p:sldId id="300" r:id="rId26"/>
    <p:sldId id="301" r:id="rId27"/>
    <p:sldId id="303" r:id="rId28"/>
    <p:sldId id="302" r:id="rId29"/>
    <p:sldId id="305" r:id="rId30"/>
    <p:sldId id="304" r:id="rId31"/>
    <p:sldId id="307" r:id="rId32"/>
    <p:sldId id="306" r:id="rId33"/>
    <p:sldId id="324" r:id="rId34"/>
    <p:sldId id="308" r:id="rId35"/>
    <p:sldId id="309" r:id="rId36"/>
    <p:sldId id="310" r:id="rId37"/>
    <p:sldId id="318" r:id="rId38"/>
    <p:sldId id="320" r:id="rId39"/>
    <p:sldId id="321" r:id="rId40"/>
    <p:sldId id="319" r:id="rId41"/>
    <p:sldId id="322" r:id="rId42"/>
    <p:sldId id="323" r:id="rId43"/>
    <p:sldId id="298" r:id="rId44"/>
    <p:sldId id="297" r:id="rId45"/>
    <p:sldId id="312" r:id="rId46"/>
    <p:sldId id="314" r:id="rId47"/>
    <p:sldId id="315" r:id="rId48"/>
    <p:sldId id="316" r:id="rId49"/>
    <p:sldId id="317" r:id="rId50"/>
    <p:sldId id="299" r:id="rId51"/>
    <p:sldId id="259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96" autoAdjust="0"/>
    <p:restoredTop sz="90196" autoAdjust="0"/>
  </p:normalViewPr>
  <p:slideViewPr>
    <p:cSldViewPr snapToGrid="0">
      <p:cViewPr varScale="1">
        <p:scale>
          <a:sx n="74" d="100"/>
          <a:sy n="74" d="100"/>
        </p:scale>
        <p:origin x="10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AA462C7-9750-4AB6-817A-3F2971CC549A}" type="datetimeFigureOut">
              <a:rPr lang="he-IL" smtClean="0"/>
              <a:t>ט'/אלול/תשפ"ד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82FA05B-DA11-42B9-AED7-99C0CBC0D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869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9355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4346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1847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9141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4953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9101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65299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62047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6342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526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8613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On the board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0636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0005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Canny</a:t>
            </a:r>
            <a:r>
              <a:rPr lang="he-IL" dirty="0"/>
              <a:t> עוזר לנו. הוא מתווך בין הרעיון של האף לבין תמונות. </a:t>
            </a:r>
            <a:r>
              <a:rPr lang="he-IL" dirty="0" err="1"/>
              <a:t>בהנתן</a:t>
            </a:r>
            <a:r>
              <a:rPr lang="he-IL" dirty="0"/>
              <a:t> תמונה – צור לי סט נקודות, ועליו אעשה האף אנד </a:t>
            </a:r>
            <a:r>
              <a:rPr lang="he-IL" dirty="0" err="1"/>
              <a:t>פאף</a:t>
            </a:r>
            <a:r>
              <a:rPr lang="he-IL" dirty="0"/>
              <a:t>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8136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הפחתת רעש, על מנת למנוע מציאת </a:t>
            </a:r>
            <a:r>
              <a:rPr lang="en-US" dirty="0"/>
              <a:t>edges</a:t>
            </a:r>
            <a:r>
              <a:rPr lang="he-IL" dirty="0"/>
              <a:t> מזויפים בטעות.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8981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מציאת ה</a:t>
            </a:r>
            <a:r>
              <a:rPr lang="en-US" dirty="0"/>
              <a:t>edges</a:t>
            </a:r>
            <a:r>
              <a:rPr lang="he-IL" dirty="0"/>
              <a:t>, כי הם מגיבים הרבה יותר חזק לאופרטור. על ידי משקול של מה שבצדדים של ה</a:t>
            </a:r>
            <a:r>
              <a:rPr lang="en-US" dirty="0"/>
              <a:t>edge</a:t>
            </a:r>
            <a:r>
              <a:rPr lang="he-IL" dirty="0"/>
              <a:t>. ואם זה לא </a:t>
            </a:r>
            <a:r>
              <a:rPr lang="en-US" dirty="0"/>
              <a:t>edge</a:t>
            </a:r>
            <a:r>
              <a:rPr lang="he-IL" dirty="0"/>
              <a:t>, אז יש דמיון בין שמאל לימין ולכן יתאפס.</a:t>
            </a:r>
          </a:p>
          <a:p>
            <a:r>
              <a:rPr lang="he-IL" dirty="0"/>
              <a:t>בנוסף ניתן ככה ללמוד על כיוון של ה</a:t>
            </a:r>
            <a:r>
              <a:rPr lang="en-US" dirty="0"/>
              <a:t>edge</a:t>
            </a:r>
            <a:r>
              <a:rPr lang="he-IL" dirty="0"/>
              <a:t> בשביל להיעזר בזה אחר כך.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8126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דיכוי של נקודות שכנראה לא באמת </a:t>
            </a:r>
            <a:r>
              <a:rPr lang="en-US" dirty="0"/>
              <a:t>edge</a:t>
            </a:r>
            <a:r>
              <a:rPr lang="he-IL" dirty="0"/>
              <a:t>, על ידי השוואה של </a:t>
            </a:r>
            <a:r>
              <a:rPr lang="he-IL" dirty="0" err="1"/>
              <a:t>הגרדיאנט</a:t>
            </a:r>
            <a:r>
              <a:rPr lang="he-IL" dirty="0"/>
              <a:t> לעומת זה של השכנים לפי הכיוון!!</a:t>
            </a:r>
          </a:p>
          <a:p>
            <a:r>
              <a:rPr lang="he-IL" dirty="0"/>
              <a:t>מי שהכי חזק נשאר.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7460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שימוש ב</a:t>
            </a:r>
            <a:r>
              <a:rPr lang="en-US" dirty="0"/>
              <a:t>threshold </a:t>
            </a:r>
            <a:r>
              <a:rPr lang="he-IL" dirty="0"/>
              <a:t> בשביל לסווג </a:t>
            </a:r>
            <a:r>
              <a:rPr lang="en-US" dirty="0" err="1"/>
              <a:t>edegs</a:t>
            </a:r>
            <a:r>
              <a:rPr lang="he-IL" dirty="0"/>
              <a:t> בעוצמות </a:t>
            </a:r>
            <a:r>
              <a:rPr lang="he-IL" dirty="0" err="1"/>
              <a:t>גרדיאנט</a:t>
            </a:r>
            <a:r>
              <a:rPr lang="he-IL" dirty="0"/>
              <a:t> שונות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7084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חיבור </a:t>
            </a:r>
            <a:r>
              <a:rPr lang="en-US" dirty="0"/>
              <a:t>edges</a:t>
            </a:r>
            <a:r>
              <a:rPr lang="he-IL" dirty="0"/>
              <a:t> חלשים כי הם תכלס חלק מאותו קו!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33176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אני חושב שהתוכן מדבר בעד עצמו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51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442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err="1"/>
              <a:t>תטא</a:t>
            </a:r>
            <a:r>
              <a:rPr lang="he-IL" dirty="0"/>
              <a:t> חסום בין 0 ל180 מעלות. לא צריך 360, כי לכל זווית </a:t>
            </a:r>
            <a:r>
              <a:rPr lang="en-US" dirty="0"/>
              <a:t>a</a:t>
            </a:r>
            <a:r>
              <a:rPr lang="he-IL" dirty="0"/>
              <a:t>, </a:t>
            </a:r>
            <a:r>
              <a:rPr lang="en-US" dirty="0"/>
              <a:t>a+180</a:t>
            </a:r>
            <a:r>
              <a:rPr lang="he-IL" dirty="0"/>
              <a:t> מייצג את אותו ישר רק בכיוון הפוך.</a:t>
            </a:r>
          </a:p>
          <a:p>
            <a:r>
              <a:rPr lang="he-IL" dirty="0" err="1"/>
              <a:t>רו</a:t>
            </a:r>
            <a:r>
              <a:rPr lang="he-IL" dirty="0"/>
              <a:t> הוא מרחק של ישר מראשית הצירים. המקרה הכי גרוע הוא המרחק בין הנקודות הרחוקות ביותר בסט הנקודות.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341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0410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5316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2156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6163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9538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273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ט'/אלול/תשפ"ד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105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ט'/אלול/תשפ"ד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4516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ט'/אלול/תשפ"ד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3826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ט'/אלול/תשפ"ד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2996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ט'/אלול/תשפ"ד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6839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ט'/אלול/תשפ"ד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9427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ט'/אלול/תשפ"ד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99229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ט'/אלול/תשפ"ד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5642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ט'/אלול/תשפ"ד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458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ט'/אלול/תשפ"ד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002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ט'/אלול/תשפ"ד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715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ט'/אלול/תשפ"ד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697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ט'/אלול/תשפ"ד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255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ט'/אלול/תשפ"ד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455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ט'/אלול/תשפ"ד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5929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ט'/אלול/תשפ"ד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7592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ט'/אלול/תשפ"ד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9594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14C26EA-7911-48B9-8FB8-6CC8A941D198}" type="datetimeFigureOut">
              <a:rPr lang="he-IL" smtClean="0"/>
              <a:t>ט'/אלול/תשפ"ד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4373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9.png"/><Relationship Id="rId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7.png"/><Relationship Id="rId4" Type="http://schemas.openxmlformats.org/officeDocument/2006/relationships/image" Target="../media/image50.png"/><Relationship Id="rId9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8.png"/><Relationship Id="rId4" Type="http://schemas.openxmlformats.org/officeDocument/2006/relationships/image" Target="../media/image50.png"/><Relationship Id="rId9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4.png"/><Relationship Id="rId3" Type="http://schemas.openxmlformats.org/officeDocument/2006/relationships/image" Target="../media/image490.png"/><Relationship Id="rId7" Type="http://schemas.openxmlformats.org/officeDocument/2006/relationships/image" Target="../media/image53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62.png"/><Relationship Id="rId5" Type="http://schemas.openxmlformats.org/officeDocument/2006/relationships/image" Target="../media/image51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0.png"/><Relationship Id="rId9" Type="http://schemas.openxmlformats.org/officeDocument/2006/relationships/image" Target="../media/image59.png"/><Relationship Id="rId1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69.png"/><Relationship Id="rId4" Type="http://schemas.openxmlformats.org/officeDocument/2006/relationships/image" Target="../media/image50.png"/><Relationship Id="rId9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77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78.png"/><Relationship Id="rId4" Type="http://schemas.openxmlformats.org/officeDocument/2006/relationships/image" Target="../media/image5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microsoft.com/office/2007/relationships/hdphoto" Target="../media/hdphoto1.wdp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gif"/><Relationship Id="rId18" Type="http://schemas.openxmlformats.org/officeDocument/2006/relationships/image" Target="../media/image97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gif"/><Relationship Id="rId2" Type="http://schemas.openxmlformats.org/officeDocument/2006/relationships/audio" Target="../media/media1.mp3"/><Relationship Id="rId16" Type="http://schemas.openxmlformats.org/officeDocument/2006/relationships/image" Target="../media/image95.gif"/><Relationship Id="rId1" Type="http://schemas.microsoft.com/office/2007/relationships/media" Target="../media/media1.mp3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gif"/><Relationship Id="rId10" Type="http://schemas.openxmlformats.org/officeDocument/2006/relationships/image" Target="../media/image89.png"/><Relationship Id="rId19" Type="http://schemas.openxmlformats.org/officeDocument/2006/relationships/image" Target="../media/image98.gif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88.png"/><Relationship Id="rId14" Type="http://schemas.openxmlformats.org/officeDocument/2006/relationships/image" Target="../media/image9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תמונה שמכילה עיגול, אורגן, עיניים, שחור ולבן&#10;&#10;התיאור נוצר באופן אוטומטי">
            <a:extLst>
              <a:ext uri="{FF2B5EF4-FFF2-40B4-BE49-F238E27FC236}">
                <a16:creationId xmlns:a16="http://schemas.microsoft.com/office/drawing/2014/main" id="{007AA55C-DDDE-D0EB-2E27-FAACE2240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r="-2" b="-2"/>
          <a:stretch/>
        </p:blipFill>
        <p:spPr bwMode="auto">
          <a:xfrm>
            <a:off x="629920" y="0"/>
            <a:ext cx="87552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D665058B-FC37-4AD2-667C-2D1F7B96145D}"/>
              </a:ext>
            </a:extLst>
          </p:cNvPr>
          <p:cNvSpPr/>
          <p:nvPr/>
        </p:nvSpPr>
        <p:spPr>
          <a:xfrm>
            <a:off x="8524240" y="780162"/>
            <a:ext cx="4592983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402685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154876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63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0" grpId="0" animBg="1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218860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sp>
        <p:nvSpPr>
          <p:cNvPr id="5" name="אליפסה 4">
            <a:extLst>
              <a:ext uri="{FF2B5EF4-FFF2-40B4-BE49-F238E27FC236}">
                <a16:creationId xmlns:a16="http://schemas.microsoft.com/office/drawing/2014/main" id="{02E6CD0C-7121-4D11-A66C-47B501072BA0}"/>
              </a:ext>
            </a:extLst>
          </p:cNvPr>
          <p:cNvSpPr/>
          <p:nvPr/>
        </p:nvSpPr>
        <p:spPr>
          <a:xfrm>
            <a:off x="1360966" y="3735092"/>
            <a:ext cx="223520" cy="2263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/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7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91947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sp>
        <p:nvSpPr>
          <p:cNvPr id="5" name="אליפסה 4">
            <a:extLst>
              <a:ext uri="{FF2B5EF4-FFF2-40B4-BE49-F238E27FC236}">
                <a16:creationId xmlns:a16="http://schemas.microsoft.com/office/drawing/2014/main" id="{02E6CD0C-7121-4D11-A66C-47B501072BA0}"/>
              </a:ext>
            </a:extLst>
          </p:cNvPr>
          <p:cNvSpPr/>
          <p:nvPr/>
        </p:nvSpPr>
        <p:spPr>
          <a:xfrm>
            <a:off x="1869920" y="3315808"/>
            <a:ext cx="223520" cy="2263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>
            <a:cxnSpLocks/>
          </p:cNvCxnSpPr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2918BCFE-27F4-F484-F6D5-E3177FED510F}"/>
              </a:ext>
            </a:extLst>
          </p:cNvPr>
          <p:cNvCxnSpPr>
            <a:cxnSpLocks/>
          </p:cNvCxnSpPr>
          <p:nvPr/>
        </p:nvCxnSpPr>
        <p:spPr>
          <a:xfrm flipH="1">
            <a:off x="5181600" y="2249798"/>
            <a:ext cx="1595120" cy="171167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8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9062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sp>
        <p:nvSpPr>
          <p:cNvPr id="5" name="אליפסה 4">
            <a:extLst>
              <a:ext uri="{FF2B5EF4-FFF2-40B4-BE49-F238E27FC236}">
                <a16:creationId xmlns:a16="http://schemas.microsoft.com/office/drawing/2014/main" id="{02E6CD0C-7121-4D11-A66C-47B501072BA0}"/>
              </a:ext>
            </a:extLst>
          </p:cNvPr>
          <p:cNvSpPr/>
          <p:nvPr/>
        </p:nvSpPr>
        <p:spPr>
          <a:xfrm>
            <a:off x="2367760" y="2891442"/>
            <a:ext cx="223520" cy="2263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>
            <a:cxnSpLocks/>
          </p:cNvCxnSpPr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2918BCFE-27F4-F484-F6D5-E3177FED510F}"/>
              </a:ext>
            </a:extLst>
          </p:cNvPr>
          <p:cNvCxnSpPr>
            <a:cxnSpLocks/>
          </p:cNvCxnSpPr>
          <p:nvPr/>
        </p:nvCxnSpPr>
        <p:spPr>
          <a:xfrm flipH="1">
            <a:off x="5181600" y="2249798"/>
            <a:ext cx="1595120" cy="1711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מחבר ישר 10">
            <a:extLst>
              <a:ext uri="{FF2B5EF4-FFF2-40B4-BE49-F238E27FC236}">
                <a16:creationId xmlns:a16="http://schemas.microsoft.com/office/drawing/2014/main" id="{8F96FA1C-CBF4-365C-1C06-AB7FCEFE3A88}"/>
              </a:ext>
            </a:extLst>
          </p:cNvPr>
          <p:cNvCxnSpPr>
            <a:cxnSpLocks/>
          </p:cNvCxnSpPr>
          <p:nvPr/>
        </p:nvCxnSpPr>
        <p:spPr>
          <a:xfrm flipH="1">
            <a:off x="5093213" y="3060881"/>
            <a:ext cx="200557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אליפסה 18">
            <a:extLst>
              <a:ext uri="{FF2B5EF4-FFF2-40B4-BE49-F238E27FC236}">
                <a16:creationId xmlns:a16="http://schemas.microsoft.com/office/drawing/2014/main" id="{6810C5D5-496B-0486-96AC-6B884316A085}"/>
              </a:ext>
            </a:extLst>
          </p:cNvPr>
          <p:cNvSpPr/>
          <p:nvPr/>
        </p:nvSpPr>
        <p:spPr>
          <a:xfrm>
            <a:off x="9952890" y="2889878"/>
            <a:ext cx="399670" cy="42593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916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1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516228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3</a:t>
                      </a:r>
                      <a:endParaRPr lang="he-IL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>
            <a:cxnSpLocks/>
          </p:cNvCxnSpPr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2918BCFE-27F4-F484-F6D5-E3177FED510F}"/>
              </a:ext>
            </a:extLst>
          </p:cNvPr>
          <p:cNvCxnSpPr>
            <a:cxnSpLocks/>
          </p:cNvCxnSpPr>
          <p:nvPr/>
        </p:nvCxnSpPr>
        <p:spPr>
          <a:xfrm flipH="1">
            <a:off x="5181600" y="2249798"/>
            <a:ext cx="1595120" cy="1711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מחבר ישר 10">
            <a:extLst>
              <a:ext uri="{FF2B5EF4-FFF2-40B4-BE49-F238E27FC236}">
                <a16:creationId xmlns:a16="http://schemas.microsoft.com/office/drawing/2014/main" id="{8F96FA1C-CBF4-365C-1C06-AB7FCEFE3A88}"/>
              </a:ext>
            </a:extLst>
          </p:cNvPr>
          <p:cNvCxnSpPr>
            <a:cxnSpLocks/>
          </p:cNvCxnSpPr>
          <p:nvPr/>
        </p:nvCxnSpPr>
        <p:spPr>
          <a:xfrm flipH="1">
            <a:off x="5093213" y="3060881"/>
            <a:ext cx="20055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F2954A4B-D3C9-99DB-33CB-C1BDBA255188}"/>
              </a:ext>
            </a:extLst>
          </p:cNvPr>
          <p:cNvCxnSpPr>
            <a:cxnSpLocks/>
          </p:cNvCxnSpPr>
          <p:nvPr/>
        </p:nvCxnSpPr>
        <p:spPr>
          <a:xfrm flipV="1">
            <a:off x="929031" y="2074606"/>
            <a:ext cx="2606601" cy="2261419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אליפסה 6">
            <a:extLst>
              <a:ext uri="{FF2B5EF4-FFF2-40B4-BE49-F238E27FC236}">
                <a16:creationId xmlns:a16="http://schemas.microsoft.com/office/drawing/2014/main" id="{D472827D-910B-ECDF-BA1C-83F1593302D0}"/>
              </a:ext>
            </a:extLst>
          </p:cNvPr>
          <p:cNvSpPr/>
          <p:nvPr/>
        </p:nvSpPr>
        <p:spPr>
          <a:xfrm>
            <a:off x="5861952" y="2902312"/>
            <a:ext cx="316892" cy="3209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792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85E83CB-464F-9309-0F10-FE8969A2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" y="968143"/>
            <a:ext cx="10268763" cy="4518257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32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C3191501-7F6F-961B-9280-CDDCD5A4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917334"/>
            <a:ext cx="10607040" cy="4693614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479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C62A459-4B12-E315-CD80-29C15BB1D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16" y="877840"/>
            <a:ext cx="10502844" cy="4673766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053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F6EC0E17-AAB4-5CEA-9BFF-7FE1A1419D70}"/>
              </a:ext>
            </a:extLst>
          </p:cNvPr>
          <p:cNvSpPr/>
          <p:nvPr/>
        </p:nvSpPr>
        <p:spPr>
          <a:xfrm>
            <a:off x="6701710" y="3960844"/>
            <a:ext cx="23871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Wait…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4CFCF58C-A125-AAA3-F202-361AF76FEE45}"/>
              </a:ext>
            </a:extLst>
          </p:cNvPr>
          <p:cNvSpPr/>
          <p:nvPr/>
        </p:nvSpPr>
        <p:spPr>
          <a:xfrm>
            <a:off x="3061239" y="1084457"/>
            <a:ext cx="34836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Hold on…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813B293A-10B0-3790-DB46-DFB03064E2C6}"/>
              </a:ext>
            </a:extLst>
          </p:cNvPr>
          <p:cNvSpPr/>
          <p:nvPr/>
        </p:nvSpPr>
        <p:spPr>
          <a:xfrm>
            <a:off x="4940763" y="2658070"/>
            <a:ext cx="20056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t…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8089D1EC-0DE6-B998-C577-6C3B2E2E1B83}"/>
              </a:ext>
            </a:extLst>
          </p:cNvPr>
          <p:cNvSpPr/>
          <p:nvPr/>
        </p:nvSpPr>
        <p:spPr>
          <a:xfrm rot="788816">
            <a:off x="8148928" y="1248696"/>
            <a:ext cx="14414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he-IL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578C1C47-D5BC-1EBA-B7BF-52C19E4BE984}"/>
              </a:ext>
            </a:extLst>
          </p:cNvPr>
          <p:cNvSpPr/>
          <p:nvPr/>
        </p:nvSpPr>
        <p:spPr>
          <a:xfrm rot="788816">
            <a:off x="8524515" y="1674239"/>
            <a:ext cx="14414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he-IL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AA7BB84E-30EC-8060-8BE7-6CD3038C2863}"/>
              </a:ext>
            </a:extLst>
          </p:cNvPr>
          <p:cNvSpPr/>
          <p:nvPr/>
        </p:nvSpPr>
        <p:spPr>
          <a:xfrm rot="788816">
            <a:off x="7712156" y="1404960"/>
            <a:ext cx="14414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he-IL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A8BB3D1-5B0F-F36C-05B4-0E95FF5D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r="2675" b="-1"/>
          <a:stretch/>
        </p:blipFill>
        <p:spPr bwMode="auto">
          <a:xfrm>
            <a:off x="73482" y="1848860"/>
            <a:ext cx="4809744" cy="4956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6541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34B21944-CA8A-7CE0-0013-6573DC625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71" y="228153"/>
            <a:ext cx="10259857" cy="640169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88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12E9DA19-273D-AF2B-4335-0F04A4548387}"/>
              </a:ext>
            </a:extLst>
          </p:cNvPr>
          <p:cNvSpPr/>
          <p:nvPr/>
        </p:nvSpPr>
        <p:spPr>
          <a:xfrm>
            <a:off x="7532710" y="628617"/>
            <a:ext cx="3971902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25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817C8C62-7FC6-5868-1D92-382B0A74DB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625"/>
          <a:stretch/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A4B2C64-A688-7107-C646-91C8A74EE9AA}"/>
              </a:ext>
            </a:extLst>
          </p:cNvPr>
          <p:cNvSpPr txBox="1"/>
          <p:nvPr/>
        </p:nvSpPr>
        <p:spPr>
          <a:xfrm>
            <a:off x="7374568" y="145746"/>
            <a:ext cx="4841262" cy="31393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dirty="0"/>
              <a:t>Uses: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Finding lines and circles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Medicine – finding boundaries of cells</a:t>
            </a:r>
            <a:br>
              <a:rPr lang="en-US" dirty="0"/>
            </a:br>
            <a:r>
              <a:rPr lang="en-US" dirty="0"/>
              <a:t>internal organs, pupils.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computer vision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Astronomy pictures analysis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Robotics - navigation and mapping </a:t>
            </a:r>
          </a:p>
          <a:p>
            <a:pPr marL="342900" indent="-342900" algn="l">
              <a:buAutoNum type="arabicParenR"/>
            </a:pPr>
            <a:r>
              <a:rPr lang="en-US" dirty="0"/>
              <a:t>Satellite Image Analysis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(AR) and Virtual Reality (VR)</a:t>
            </a:r>
          </a:p>
          <a:p>
            <a:pPr marL="342900" indent="-342900" algn="r" rtl="1">
              <a:buAutoNum type="arabicParenR"/>
            </a:pPr>
            <a:endParaRPr lang="he-IL" dirty="0"/>
          </a:p>
          <a:p>
            <a:pPr marL="342900" indent="-342900" algn="r" rtl="1">
              <a:buAutoNum type="arabicParenR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89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08D074C-A28F-DBA4-F558-9F1B932EB839}"/>
              </a:ext>
            </a:extLst>
          </p:cNvPr>
          <p:cNvSpPr/>
          <p:nvPr/>
        </p:nvSpPr>
        <p:spPr>
          <a:xfrm>
            <a:off x="704084" y="416315"/>
            <a:ext cx="43043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 math: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636D6E0-9C8A-F717-DD2A-7FFAFCFB5F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880"/>
          <a:stretch/>
        </p:blipFill>
        <p:spPr>
          <a:xfrm>
            <a:off x="1788305" y="2152297"/>
            <a:ext cx="7887801" cy="3114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55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6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45A64AC0-9618-EB32-6822-5DB5B690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08" y="820842"/>
            <a:ext cx="9862783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5638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731CFAB5-9C73-E37F-F458-4BE146E8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8832"/>
          <a:stretch/>
        </p:blipFill>
        <p:spPr>
          <a:xfrm>
            <a:off x="811915" y="810229"/>
            <a:ext cx="10526844" cy="4918576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754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B7AF414A-D0FD-1CF2-F0FC-2B122B2638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1003"/>
          <a:stretch/>
        </p:blipFill>
        <p:spPr>
          <a:xfrm>
            <a:off x="792480" y="786117"/>
            <a:ext cx="10607040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415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676892" y="371618"/>
            <a:ext cx="108382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These parameters are bounded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209925"/>
      </p:ext>
    </p:extLst>
  </p:cSld>
  <p:clrMapOvr>
    <a:masterClrMapping/>
  </p:clrMapOvr>
  <p:transition spd="slow">
    <p:comb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08053" y="371618"/>
            <a:ext cx="91759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</a:t>
            </a:r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F5AFD6BD-E34A-28C5-7578-BDCA15A0EBD1}"/>
              </a:ext>
            </a:extLst>
          </p:cNvPr>
          <p:cNvSpPr/>
          <p:nvPr/>
        </p:nvSpPr>
        <p:spPr>
          <a:xfrm>
            <a:off x="1621783" y="2007764"/>
            <a:ext cx="9536585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discretize our space, what guarantees that we still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catch  intersections</a:t>
            </a:r>
            <a:r>
              <a:rPr 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guarantees that irrelevant points don’t vote in</a:t>
            </a:r>
          </a:p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cells of the accumulator inadvertently</a:t>
            </a:r>
            <a:r>
              <a:rPr lang="he-IL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B1455E00-6F18-FF72-5602-AAEF908744DA}"/>
              </a:ext>
            </a:extLst>
          </p:cNvPr>
          <p:cNvSpPr/>
          <p:nvPr/>
        </p:nvSpPr>
        <p:spPr>
          <a:xfrm>
            <a:off x="1621783" y="3823646"/>
            <a:ext cx="368241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Completeness</a:t>
            </a:r>
          </a:p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Soundness</a:t>
            </a:r>
          </a:p>
        </p:txBody>
      </p:sp>
    </p:spTree>
    <p:extLst>
      <p:ext uri="{BB962C8B-B14F-4D97-AF65-F5344CB8AC3E}">
        <p14:creationId xmlns:p14="http://schemas.microsoft.com/office/powerpoint/2010/main" val="131302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51363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2ECC10A4-0C7A-514E-6303-4BC0F3FA2A61}"/>
              </a:ext>
            </a:extLst>
          </p:cNvPr>
          <p:cNvGrpSpPr/>
          <p:nvPr/>
        </p:nvGrpSpPr>
        <p:grpSpPr>
          <a:xfrm>
            <a:off x="1800745" y="2706139"/>
            <a:ext cx="7418691" cy="3191396"/>
            <a:chOff x="1646888" y="1143114"/>
            <a:chExt cx="7418691" cy="3191396"/>
          </a:xfrm>
        </p:grpSpPr>
        <p:cxnSp>
          <p:nvCxnSpPr>
            <p:cNvPr id="4" name="מחבר חץ ישר 3">
              <a:extLst>
                <a:ext uri="{FF2B5EF4-FFF2-40B4-BE49-F238E27FC236}">
                  <a16:creationId xmlns:a16="http://schemas.microsoft.com/office/drawing/2014/main" id="{89FCF143-FB66-2D09-9673-CF251B36329E}"/>
                </a:ext>
              </a:extLst>
            </p:cNvPr>
            <p:cNvCxnSpPr/>
            <p:nvPr/>
          </p:nvCxnSpPr>
          <p:spPr>
            <a:xfrm flipV="1">
              <a:off x="6290675" y="1365253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מחבר חץ ישר 4">
              <a:extLst>
                <a:ext uri="{FF2B5EF4-FFF2-40B4-BE49-F238E27FC236}">
                  <a16:creationId xmlns:a16="http://schemas.microsoft.com/office/drawing/2014/main" id="{6264182E-8082-AF08-256D-882223FB9EDF}"/>
                </a:ext>
              </a:extLst>
            </p:cNvPr>
            <p:cNvCxnSpPr>
              <a:cxnSpLocks/>
            </p:cNvCxnSpPr>
            <p:nvPr/>
          </p:nvCxnSpPr>
          <p:spPr>
            <a:xfrm>
              <a:off x="6290675" y="3864069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7450116B-D3C8-1DA1-650B-FE3F7382C23C}"/>
                    </a:ext>
                  </a:extLst>
                </p:cNvPr>
                <p:cNvSpPr/>
                <p:nvPr/>
              </p:nvSpPr>
              <p:spPr>
                <a:xfrm>
                  <a:off x="8613789" y="3766598"/>
                  <a:ext cx="451790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7450116B-D3C8-1DA1-650B-FE3F7382C2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3789" y="3766598"/>
                  <a:ext cx="45179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6757" t="-13158" r="-25676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83BA77F6-E151-56D9-78A2-C861CA2FDCB3}"/>
                    </a:ext>
                  </a:extLst>
                </p:cNvPr>
                <p:cNvSpPr/>
                <p:nvPr/>
              </p:nvSpPr>
              <p:spPr>
                <a:xfrm>
                  <a:off x="5977948" y="1143114"/>
                  <a:ext cx="446532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83BA77F6-E151-56D9-78A2-C861CA2FDC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948" y="1143114"/>
                  <a:ext cx="446532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8219" t="-13333" r="-24658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מחבר ישר 7">
              <a:extLst>
                <a:ext uri="{FF2B5EF4-FFF2-40B4-BE49-F238E27FC236}">
                  <a16:creationId xmlns:a16="http://schemas.microsoft.com/office/drawing/2014/main" id="{2A58F919-FB4D-7E17-DDFE-7A890BBB52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312" y="1295411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מחבר חץ ישר 8">
              <a:extLst>
                <a:ext uri="{FF2B5EF4-FFF2-40B4-BE49-F238E27FC236}">
                  <a16:creationId xmlns:a16="http://schemas.microsoft.com/office/drawing/2014/main" id="{9FE8D526-04E4-EBF4-83AF-E3011A1B11D4}"/>
                </a:ext>
              </a:extLst>
            </p:cNvPr>
            <p:cNvCxnSpPr/>
            <p:nvPr/>
          </p:nvCxnSpPr>
          <p:spPr>
            <a:xfrm flipV="1">
              <a:off x="1959551" y="1399669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מחבר חץ ישר 9">
              <a:extLst>
                <a:ext uri="{FF2B5EF4-FFF2-40B4-BE49-F238E27FC236}">
                  <a16:creationId xmlns:a16="http://schemas.microsoft.com/office/drawing/2014/main" id="{FE446F17-879B-CD77-3D47-D49D888D13E6}"/>
                </a:ext>
              </a:extLst>
            </p:cNvPr>
            <p:cNvCxnSpPr>
              <a:cxnSpLocks/>
            </p:cNvCxnSpPr>
            <p:nvPr/>
          </p:nvCxnSpPr>
          <p:spPr>
            <a:xfrm>
              <a:off x="1959551" y="3898485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4F5AE5B0-E771-92CD-D2C2-676E3C5228E9}"/>
                </a:ext>
              </a:extLst>
            </p:cNvPr>
            <p:cNvSpPr/>
            <p:nvPr/>
          </p:nvSpPr>
          <p:spPr>
            <a:xfrm>
              <a:off x="2873196" y="241054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מלבן 11">
                  <a:extLst>
                    <a:ext uri="{FF2B5EF4-FFF2-40B4-BE49-F238E27FC236}">
                      <a16:creationId xmlns:a16="http://schemas.microsoft.com/office/drawing/2014/main" id="{92E19C49-30A0-5354-590C-E048597834C3}"/>
                    </a:ext>
                  </a:extLst>
                </p:cNvPr>
                <p:cNvSpPr/>
                <p:nvPr/>
              </p:nvSpPr>
              <p:spPr>
                <a:xfrm>
                  <a:off x="4287347" y="3801014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2" name="מלבן 11">
                  <a:extLst>
                    <a:ext uri="{FF2B5EF4-FFF2-40B4-BE49-F238E27FC236}">
                      <a16:creationId xmlns:a16="http://schemas.microsoft.com/office/drawing/2014/main" id="{99BA2634-A343-C7DB-4204-0044392CAC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347" y="3801014"/>
                  <a:ext cx="442429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3333" r="-24658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מלבן 12">
                  <a:extLst>
                    <a:ext uri="{FF2B5EF4-FFF2-40B4-BE49-F238E27FC236}">
                      <a16:creationId xmlns:a16="http://schemas.microsoft.com/office/drawing/2014/main" id="{58F1F9DC-53F0-F12D-B26D-7ED96DB57658}"/>
                    </a:ext>
                  </a:extLst>
                </p:cNvPr>
                <p:cNvSpPr/>
                <p:nvPr/>
              </p:nvSpPr>
              <p:spPr>
                <a:xfrm>
                  <a:off x="1646888" y="1177530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3" name="מלבן 12">
                  <a:extLst>
                    <a:ext uri="{FF2B5EF4-FFF2-40B4-BE49-F238E27FC236}">
                      <a16:creationId xmlns:a16="http://schemas.microsoft.com/office/drawing/2014/main" id="{5A93FD96-EE22-24CB-1D28-DCDAB94D12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6888" y="1177530"/>
                  <a:ext cx="446404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8219" t="-13158" r="-26027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BF0E2E66-0777-2359-8B3D-61461DE23A49}"/>
                    </a:ext>
                  </a:extLst>
                </p:cNvPr>
                <p:cNvSpPr/>
                <p:nvPr/>
              </p:nvSpPr>
              <p:spPr>
                <a:xfrm>
                  <a:off x="1742950" y="3995956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9ED0C2CB-7F00-8021-C588-D80A19BB02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950" y="3995956"/>
                  <a:ext cx="1426929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7273" r="-2991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0BD9587F-2EED-BF87-197F-C34A7E394667}"/>
                </a:ext>
              </a:extLst>
            </p:cNvPr>
            <p:cNvSpPr/>
            <p:nvPr/>
          </p:nvSpPr>
          <p:spPr>
            <a:xfrm>
              <a:off x="2875502" y="241004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B7D53A5A-7099-F22D-6DEC-8A753CD9B210}"/>
                    </a:ext>
                  </a:extLst>
                </p:cNvPr>
                <p:cNvSpPr/>
                <p:nvPr/>
              </p:nvSpPr>
              <p:spPr>
                <a:xfrm>
                  <a:off x="5996236" y="3902528"/>
                  <a:ext cx="2648867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cap="none" spc="0" smtClean="0">
                                    <a:ln w="0"/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cap="none" spc="0" smtClean="0">
                                    <a:ln w="0"/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B7D53A5A-7099-F22D-6DEC-8A753CD9B2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6236" y="3902528"/>
                  <a:ext cx="2648867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r="-1382" b="-2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8A77E8F1-D1BE-2571-B387-CB27C674D8F6}"/>
                    </a:ext>
                  </a:extLst>
                </p:cNvPr>
                <p:cNvSpPr/>
                <p:nvPr/>
              </p:nvSpPr>
              <p:spPr>
                <a:xfrm>
                  <a:off x="2280564" y="2105876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8A77E8F1-D1BE-2571-B387-CB27C674D8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0564" y="2105876"/>
                  <a:ext cx="62765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1650" t="-11667" r="-37864" b="-3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FBB6FD95-A9B9-2E2C-28EB-06008C28C05F}"/>
              </a:ext>
            </a:extLst>
          </p:cNvPr>
          <p:cNvSpPr/>
          <p:nvPr/>
        </p:nvSpPr>
        <p:spPr>
          <a:xfrm>
            <a:off x="3674308" y="3314702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מלבן 18">
                <a:extLst>
                  <a:ext uri="{FF2B5EF4-FFF2-40B4-BE49-F238E27FC236}">
                    <a16:creationId xmlns:a16="http://schemas.microsoft.com/office/drawing/2014/main" id="{E06545E8-8490-C07F-788F-4CDDF3AF9FF2}"/>
                  </a:ext>
                </a:extLst>
              </p:cNvPr>
              <p:cNvSpPr/>
              <p:nvPr/>
            </p:nvSpPr>
            <p:spPr>
              <a:xfrm>
                <a:off x="3126907" y="2917971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מלבן 18">
                <a:extLst>
                  <a:ext uri="{FF2B5EF4-FFF2-40B4-BE49-F238E27FC236}">
                    <a16:creationId xmlns:a16="http://schemas.microsoft.com/office/drawing/2014/main" id="{E06545E8-8490-C07F-788F-4CDDF3AF9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907" y="2917971"/>
                <a:ext cx="627657" cy="369332"/>
              </a:xfrm>
              <a:prstGeom prst="rect">
                <a:avLst/>
              </a:prstGeom>
              <a:blipFill>
                <a:blip r:embed="rId10"/>
                <a:stretch>
                  <a:fillRect l="-12621" t="-11667" r="-38835" b="-33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תמונה 35">
            <a:extLst>
              <a:ext uri="{FF2B5EF4-FFF2-40B4-BE49-F238E27FC236}">
                <a16:creationId xmlns:a16="http://schemas.microsoft.com/office/drawing/2014/main" id="{ECEF72DE-5204-AC67-25A4-3234EBE454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5212" y="2992192"/>
            <a:ext cx="2426233" cy="2406977"/>
          </a:xfrm>
          <a:prstGeom prst="rect">
            <a:avLst/>
          </a:prstGeom>
        </p:spPr>
      </p:pic>
      <p:pic>
        <p:nvPicPr>
          <p:cNvPr id="38" name="תמונה 37">
            <a:extLst>
              <a:ext uri="{FF2B5EF4-FFF2-40B4-BE49-F238E27FC236}">
                <a16:creationId xmlns:a16="http://schemas.microsoft.com/office/drawing/2014/main" id="{1258D479-7A56-7C26-4679-861E251BA1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3019" y="2992192"/>
            <a:ext cx="2426229" cy="2413426"/>
          </a:xfrm>
          <a:prstGeom prst="rec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pic>
      <p:sp>
        <p:nvSpPr>
          <p:cNvPr id="39" name="אליפסה 38">
            <a:extLst>
              <a:ext uri="{FF2B5EF4-FFF2-40B4-BE49-F238E27FC236}">
                <a16:creationId xmlns:a16="http://schemas.microsoft.com/office/drawing/2014/main" id="{3DDE0654-F060-E2CB-6DCE-3A632D56DC33}"/>
              </a:ext>
            </a:extLst>
          </p:cNvPr>
          <p:cNvSpPr/>
          <p:nvPr/>
        </p:nvSpPr>
        <p:spPr>
          <a:xfrm>
            <a:off x="7149028" y="5062901"/>
            <a:ext cx="99353" cy="1017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877C4D1C-72BA-4347-635B-5A0373CECB82}"/>
              </a:ext>
            </a:extLst>
          </p:cNvPr>
          <p:cNvCxnSpPr>
            <a:cxnSpLocks/>
          </p:cNvCxnSpPr>
          <p:nvPr/>
        </p:nvCxnSpPr>
        <p:spPr>
          <a:xfrm flipV="1">
            <a:off x="7136836" y="2989675"/>
            <a:ext cx="0" cy="2417249"/>
          </a:xfrm>
          <a:prstGeom prst="line">
            <a:avLst/>
          </a:prstGeom>
          <a:ln w="19050">
            <a:solidFill>
              <a:srgbClr val="096D9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מחבר ישר 44">
            <a:extLst>
              <a:ext uri="{FF2B5EF4-FFF2-40B4-BE49-F238E27FC236}">
                <a16:creationId xmlns:a16="http://schemas.microsoft.com/office/drawing/2014/main" id="{30067AD7-F28B-9852-DD2D-E64F3B54E74D}"/>
              </a:ext>
            </a:extLst>
          </p:cNvPr>
          <p:cNvCxnSpPr>
            <a:cxnSpLocks/>
          </p:cNvCxnSpPr>
          <p:nvPr/>
        </p:nvCxnSpPr>
        <p:spPr>
          <a:xfrm flipV="1">
            <a:off x="7258762" y="2987349"/>
            <a:ext cx="0" cy="2417249"/>
          </a:xfrm>
          <a:prstGeom prst="line">
            <a:avLst/>
          </a:prstGeom>
          <a:ln w="19050">
            <a:solidFill>
              <a:srgbClr val="096D9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מחבר ישר 45">
            <a:extLst>
              <a:ext uri="{FF2B5EF4-FFF2-40B4-BE49-F238E27FC236}">
                <a16:creationId xmlns:a16="http://schemas.microsoft.com/office/drawing/2014/main" id="{7B0CE5D2-F3E8-2A4C-318C-25F4061FB014}"/>
              </a:ext>
            </a:extLst>
          </p:cNvPr>
          <p:cNvCxnSpPr>
            <a:cxnSpLocks/>
          </p:cNvCxnSpPr>
          <p:nvPr/>
        </p:nvCxnSpPr>
        <p:spPr>
          <a:xfrm>
            <a:off x="6463019" y="5062901"/>
            <a:ext cx="2426229" cy="0"/>
          </a:xfrm>
          <a:prstGeom prst="line">
            <a:avLst/>
          </a:prstGeom>
          <a:ln w="19050">
            <a:solidFill>
              <a:srgbClr val="096D9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מחבר ישר 46">
            <a:extLst>
              <a:ext uri="{FF2B5EF4-FFF2-40B4-BE49-F238E27FC236}">
                <a16:creationId xmlns:a16="http://schemas.microsoft.com/office/drawing/2014/main" id="{957D83DD-1203-358B-EC57-2D57561089D2}"/>
              </a:ext>
            </a:extLst>
          </p:cNvPr>
          <p:cNvCxnSpPr>
            <a:cxnSpLocks/>
          </p:cNvCxnSpPr>
          <p:nvPr/>
        </p:nvCxnSpPr>
        <p:spPr>
          <a:xfrm>
            <a:off x="6463019" y="5164604"/>
            <a:ext cx="2426229" cy="0"/>
          </a:xfrm>
          <a:prstGeom prst="line">
            <a:avLst/>
          </a:prstGeom>
          <a:ln w="19050">
            <a:solidFill>
              <a:srgbClr val="096D9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09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C59F327A-CF32-44A8-1D7B-94BA1EA7E5AA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EB5E35EF-4DE3-D6EA-4811-5CED2E742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285" y="2499806"/>
            <a:ext cx="3626073" cy="3409126"/>
          </a:xfrm>
          <a:prstGeom prst="rect">
            <a:avLst/>
          </a:prstGeom>
        </p:spPr>
      </p:pic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E4EE0E45-F401-7F0A-86B6-F6C563C4E901}"/>
              </a:ext>
            </a:extLst>
          </p:cNvPr>
          <p:cNvCxnSpPr>
            <a:cxnSpLocks/>
          </p:cNvCxnSpPr>
          <p:nvPr/>
        </p:nvCxnSpPr>
        <p:spPr>
          <a:xfrm>
            <a:off x="4641411" y="2499806"/>
            <a:ext cx="0" cy="34126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10709629-C2C3-EE79-98FB-DFE8737FC9B3}"/>
              </a:ext>
            </a:extLst>
          </p:cNvPr>
          <p:cNvSpPr/>
          <p:nvPr/>
        </p:nvSpPr>
        <p:spPr>
          <a:xfrm>
            <a:off x="5362900" y="4192177"/>
            <a:ext cx="99353" cy="10170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אליפסה 28">
            <a:extLst>
              <a:ext uri="{FF2B5EF4-FFF2-40B4-BE49-F238E27FC236}">
                <a16:creationId xmlns:a16="http://schemas.microsoft.com/office/drawing/2014/main" id="{15CC7594-8DF0-CB73-D23F-B8819B438A0C}"/>
              </a:ext>
            </a:extLst>
          </p:cNvPr>
          <p:cNvSpPr/>
          <p:nvPr/>
        </p:nvSpPr>
        <p:spPr>
          <a:xfrm>
            <a:off x="4591734" y="2851057"/>
            <a:ext cx="99353" cy="1017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אליפסה 29">
            <a:extLst>
              <a:ext uri="{FF2B5EF4-FFF2-40B4-BE49-F238E27FC236}">
                <a16:creationId xmlns:a16="http://schemas.microsoft.com/office/drawing/2014/main" id="{7EAFD174-9C5A-2AF4-9E1B-A7408443DBE0}"/>
              </a:ext>
            </a:extLst>
          </p:cNvPr>
          <p:cNvSpPr/>
          <p:nvPr/>
        </p:nvSpPr>
        <p:spPr>
          <a:xfrm>
            <a:off x="4600184" y="2067471"/>
            <a:ext cx="99353" cy="10170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מלבן 51">
                <a:extLst>
                  <a:ext uri="{FF2B5EF4-FFF2-40B4-BE49-F238E27FC236}">
                    <a16:creationId xmlns:a16="http://schemas.microsoft.com/office/drawing/2014/main" id="{4952D089-F203-A238-E8AC-321A55A78A73}"/>
                  </a:ext>
                </a:extLst>
              </p:cNvPr>
              <p:cNvSpPr/>
              <p:nvPr/>
            </p:nvSpPr>
            <p:spPr>
              <a:xfrm>
                <a:off x="3316890" y="2961471"/>
                <a:ext cx="1052532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he-IL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2" name="מלבן 51">
                <a:extLst>
                  <a:ext uri="{FF2B5EF4-FFF2-40B4-BE49-F238E27FC236}">
                    <a16:creationId xmlns:a16="http://schemas.microsoft.com/office/drawing/2014/main" id="{4952D089-F203-A238-E8AC-321A55A78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890" y="2961471"/>
                <a:ext cx="1052532" cy="923330"/>
              </a:xfrm>
              <a:prstGeom prst="rect">
                <a:avLst/>
              </a:prstGeom>
              <a:blipFill>
                <a:blip r:embed="rId4"/>
                <a:stretch>
                  <a:fillRect t="-19868" r="-34104" b="-450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מחבר ישר 53">
            <a:extLst>
              <a:ext uri="{FF2B5EF4-FFF2-40B4-BE49-F238E27FC236}">
                <a16:creationId xmlns:a16="http://schemas.microsoft.com/office/drawing/2014/main" id="{95E65BA8-B32D-B18E-3215-B377FF52E2E5}"/>
              </a:ext>
            </a:extLst>
          </p:cNvPr>
          <p:cNvCxnSpPr/>
          <p:nvPr/>
        </p:nvCxnSpPr>
        <p:spPr>
          <a:xfrm>
            <a:off x="4047285" y="3532909"/>
            <a:ext cx="36260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79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04115 0.0009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4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0.04232 0.129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645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7 L 0.02435 0.03703 L 0.04232 0.15856 " pathEditMode="relative" ptsTypes="AAA"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9" grpId="1" animBg="1"/>
      <p:bldP spid="30" grpId="0" animBg="1"/>
      <p:bldP spid="30" grpId="1" animBg="1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9456" y="1294948"/>
            <a:ext cx="5198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ompleteness: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2AE7B9A5-A6CF-691E-47D0-08068C301714}"/>
                  </a:ext>
                </a:extLst>
              </p:cNvPr>
              <p:cNvSpPr/>
              <p:nvPr/>
            </p:nvSpPr>
            <p:spPr>
              <a:xfrm>
                <a:off x="1689620" y="2078122"/>
                <a:ext cx="5530040" cy="120032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want </a:t>
                </a:r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for a 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: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For intersection point to uphold:</a:t>
                </a:r>
                <a:endPara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contribute(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b="0" i="0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contribute(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</a:t>
                </a:r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2AE7B9A5-A6CF-691E-47D0-08068C301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620" y="2078122"/>
                <a:ext cx="5530040" cy="1200329"/>
              </a:xfrm>
              <a:prstGeom prst="rect">
                <a:avLst/>
              </a:prstGeom>
              <a:blipFill>
                <a:blip r:embed="rId3"/>
                <a:stretch>
                  <a:fillRect l="-1874" t="-5076" r="-2205" b="-126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8F4305EC-63AB-6696-3AE2-0508375B00DF}"/>
                  </a:ext>
                </a:extLst>
              </p:cNvPr>
              <p:cNvSpPr/>
              <p:nvPr/>
            </p:nvSpPr>
            <p:spPr>
              <a:xfrm>
                <a:off x="1669300" y="3209499"/>
                <a:ext cx="4613058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Denote line 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8F4305EC-63AB-6696-3AE2-0508375B0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300" y="3209499"/>
                <a:ext cx="4613058" cy="461665"/>
              </a:xfrm>
              <a:prstGeom prst="rect">
                <a:avLst/>
              </a:prstGeom>
              <a:blipFill>
                <a:blip r:embed="rId4"/>
                <a:stretch>
                  <a:fillRect l="-1849" t="-13158" r="-3963" b="-3552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8DD71953-E791-C021-D89A-B4B5F3047DBE}"/>
                  </a:ext>
                </a:extLst>
              </p:cNvPr>
              <p:cNvSpPr/>
              <p:nvPr/>
            </p:nvSpPr>
            <p:spPr>
              <a:xfrm>
                <a:off x="1689620" y="3979194"/>
                <a:ext cx="810529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8DD71953-E791-C021-D89A-B4B5F3047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620" y="3979194"/>
                <a:ext cx="8105296" cy="461665"/>
              </a:xfrm>
              <a:prstGeom prst="rect">
                <a:avLst/>
              </a:prstGeom>
              <a:blipFill>
                <a:blip r:embed="rId5"/>
                <a:stretch>
                  <a:fillRect t="-14667" r="-977" b="-34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8BB05F4B-7347-2EB7-20F6-91E421A878A2}"/>
                  </a:ext>
                </a:extLst>
              </p:cNvPr>
              <p:cNvSpPr/>
              <p:nvPr/>
            </p:nvSpPr>
            <p:spPr>
              <a:xfrm>
                <a:off x="1679460" y="4389217"/>
                <a:ext cx="8418395" cy="128592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For any discretization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, and for any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denote closest from left and closest from right: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8BB05F4B-7347-2EB7-20F6-91E421A87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460" y="4389217"/>
                <a:ext cx="8418395" cy="1285929"/>
              </a:xfrm>
              <a:prstGeom prst="rect">
                <a:avLst/>
              </a:prstGeom>
              <a:blipFill>
                <a:blip r:embed="rId6"/>
                <a:stretch>
                  <a:fillRect l="-1304" t="-521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מלבן 8">
                <a:extLst>
                  <a:ext uri="{FF2B5EF4-FFF2-40B4-BE49-F238E27FC236}">
                    <a16:creationId xmlns:a16="http://schemas.microsoft.com/office/drawing/2014/main" id="{A3FA79D5-83F6-2C14-AC61-B7F182883CAB}"/>
                  </a:ext>
                </a:extLst>
              </p:cNvPr>
              <p:cNvSpPr/>
              <p:nvPr/>
            </p:nvSpPr>
            <p:spPr>
              <a:xfrm>
                <a:off x="1622714" y="5673380"/>
                <a:ext cx="7067769" cy="46685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Since intersection is unique,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so on.</a:t>
                </a:r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מלבן 8">
                <a:extLst>
                  <a:ext uri="{FF2B5EF4-FFF2-40B4-BE49-F238E27FC236}">
                    <a16:creationId xmlns:a16="http://schemas.microsoft.com/office/drawing/2014/main" id="{A3FA79D5-83F6-2C14-AC61-B7F182883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714" y="5673380"/>
                <a:ext cx="7067769" cy="466859"/>
              </a:xfrm>
              <a:prstGeom prst="rect">
                <a:avLst/>
              </a:prstGeom>
              <a:blipFill>
                <a:blip r:embed="rId7"/>
                <a:stretch>
                  <a:fillRect l="-1034" t="-13158" r="-2328" b="-3552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מלבן 9">
                <a:extLst>
                  <a:ext uri="{FF2B5EF4-FFF2-40B4-BE49-F238E27FC236}">
                    <a16:creationId xmlns:a16="http://schemas.microsoft.com/office/drawing/2014/main" id="{ADE8091A-AF23-8B09-CB41-EB5EA6EA8AD5}"/>
                  </a:ext>
                </a:extLst>
              </p:cNvPr>
              <p:cNvSpPr/>
              <p:nvPr/>
            </p:nvSpPr>
            <p:spPr>
              <a:xfrm>
                <a:off x="1673781" y="3589800"/>
                <a:ext cx="5762347" cy="4901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Denote discretization steps: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𝑠𝑡𝑒𝑝</m:t>
                        </m:r>
                      </m:sub>
                    </m:sSub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𝑠𝑡𝑒𝑝</m:t>
                        </m:r>
                      </m:sub>
                    </m:sSub>
                  </m:oMath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מלבן 9">
                <a:extLst>
                  <a:ext uri="{FF2B5EF4-FFF2-40B4-BE49-F238E27FC236}">
                    <a16:creationId xmlns:a16="http://schemas.microsoft.com/office/drawing/2014/main" id="{ADE8091A-AF23-8B09-CB41-EB5EA6EA8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781" y="3589800"/>
                <a:ext cx="5762347" cy="490199"/>
              </a:xfrm>
              <a:prstGeom prst="rect">
                <a:avLst/>
              </a:prstGeom>
              <a:blipFill>
                <a:blip r:embed="rId8"/>
                <a:stretch>
                  <a:fillRect l="-1481" t="-13750" r="-3069" b="-275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4A3781E7-FE54-885F-7B22-7C18DD6A1DCA}"/>
                  </a:ext>
                </a:extLst>
              </p:cNvPr>
              <p:cNvSpPr/>
              <p:nvPr/>
            </p:nvSpPr>
            <p:spPr>
              <a:xfrm>
                <a:off x="2992544" y="6140239"/>
                <a:ext cx="3424848" cy="50917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Notice: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</m:e>
                    </m:d>
                    <m:r>
                      <a:rPr lang="en-US" sz="24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</a:t>
                </a:r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4A3781E7-FE54-885F-7B22-7C18DD6A1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544" y="6140239"/>
                <a:ext cx="3424848" cy="509178"/>
              </a:xfrm>
              <a:prstGeom prst="rect">
                <a:avLst/>
              </a:prstGeom>
              <a:blipFill>
                <a:blip r:embed="rId9"/>
                <a:stretch>
                  <a:fillRect l="-2669" t="-8333" r="-5516" b="-273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9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B586497E-AB6F-CF38-47D8-21191EF60986}"/>
                  </a:ext>
                </a:extLst>
              </p:cNvPr>
              <p:cNvSpPr/>
              <p:nvPr/>
            </p:nvSpPr>
            <p:spPr>
              <a:xfrm>
                <a:off x="1561754" y="2146052"/>
                <a:ext cx="4637808" cy="256589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the algorithm, in  iteration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sz="2000" b="0" i="0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</a:t>
                </a:r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or point 1:</a:t>
                </a:r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</a:t>
                </a:r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or point 2:</a:t>
                </a:r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 each will vote in the closest bin</a:t>
                </a:r>
                <a:b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</a:br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of the accumulator</a:t>
                </a: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B586497E-AB6F-CF38-47D8-21191EF60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754" y="2146052"/>
                <a:ext cx="4637808" cy="2565895"/>
              </a:xfrm>
              <a:prstGeom prst="rect">
                <a:avLst/>
              </a:prstGeom>
              <a:blipFill>
                <a:blip r:embed="rId3"/>
                <a:stretch>
                  <a:fillRect l="-1577" t="-1663" r="-1183" b="-42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D136239F-4162-1CC3-A4B3-944A69E7CCFB}"/>
                  </a:ext>
                </a:extLst>
              </p:cNvPr>
              <p:cNvSpPr/>
              <p:nvPr/>
            </p:nvSpPr>
            <p:spPr>
              <a:xfrm>
                <a:off x="1561754" y="4639723"/>
                <a:ext cx="6422592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to be rounded to the same bin</a:t>
                </a:r>
              </a:p>
            </p:txBody>
          </p:sp>
        </mc:Choice>
        <mc:Fallback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D136239F-4162-1CC3-A4B3-944A69E7C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754" y="4639723"/>
                <a:ext cx="6422592" cy="400110"/>
              </a:xfrm>
              <a:prstGeom prst="rect">
                <a:avLst/>
              </a:prstGeom>
              <a:blipFill>
                <a:blip r:embed="rId4"/>
                <a:stretch>
                  <a:fillRect l="-1139" t="-10606" r="-664" b="-3181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7B6796E8-3676-D5A6-90A2-A9ABF4A30C30}"/>
                  </a:ext>
                </a:extLst>
              </p:cNvPr>
              <p:cNvSpPr/>
              <p:nvPr/>
            </p:nvSpPr>
            <p:spPr>
              <a:xfrm>
                <a:off x="1544036" y="5039833"/>
                <a:ext cx="8306954" cy="7915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000" b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𝑖𝑑𝑥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𝑖𝑑𝑥</m:t>
                        </m:r>
                      </m:sub>
                    </m:sSub>
                  </m:oMath>
                </a14:m>
                <a:r>
                  <a:rPr lang="en-US" sz="2000" b="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as the indices that will be chosen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 </a:t>
                </a:r>
                <a:endParaRPr lang="en-US" sz="2000" b="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𝑖𝑑𝑥</m:t>
                                </m:r>
                              </m:sub>
                            </m:sSub>
                          </m:sub>
                        </m:s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𝑖𝑑𝑥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are being rounded to the same bin.</a:t>
                </a:r>
              </a:p>
            </p:txBody>
          </p:sp>
        </mc:Choice>
        <mc:Fallback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7B6796E8-3676-D5A6-90A2-A9ABF4A30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036" y="5039833"/>
                <a:ext cx="8306954" cy="791563"/>
              </a:xfrm>
              <a:prstGeom prst="rect">
                <a:avLst/>
              </a:prstGeom>
              <a:blipFill>
                <a:blip r:embed="rId5"/>
                <a:stretch>
                  <a:fillRect l="-880" t="-6154" b="-107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16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9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21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1CB1A3BC-1221-17D7-9B9A-A1EEDC1B9DD2}"/>
              </a:ext>
            </a:extLst>
          </p:cNvPr>
          <p:cNvSpPr/>
          <p:nvPr/>
        </p:nvSpPr>
        <p:spPr>
          <a:xfrm>
            <a:off x="665641" y="4473679"/>
            <a:ext cx="9552558" cy="12332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Starting off simple…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C589F9F8-3B77-D1E8-B364-5B49FD9BD68F}"/>
              </a:ext>
            </a:extLst>
          </p:cNvPr>
          <p:cNvCxnSpPr>
            <a:cxnSpLocks/>
          </p:cNvCxnSpPr>
          <p:nvPr/>
        </p:nvCxnSpPr>
        <p:spPr>
          <a:xfrm flipV="1">
            <a:off x="7103624" y="1184746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קבוצה 50">
            <a:extLst>
              <a:ext uri="{FF2B5EF4-FFF2-40B4-BE49-F238E27FC236}">
                <a16:creationId xmlns:a16="http://schemas.microsoft.com/office/drawing/2014/main" id="{D6312354-52EF-3055-DE1E-7E7D471C81C0}"/>
              </a:ext>
            </a:extLst>
          </p:cNvPr>
          <p:cNvGrpSpPr/>
          <p:nvPr/>
        </p:nvGrpSpPr>
        <p:grpSpPr>
          <a:xfrm>
            <a:off x="6901787" y="1263510"/>
            <a:ext cx="2896460" cy="3017208"/>
            <a:chOff x="6901787" y="1263510"/>
            <a:chExt cx="2896460" cy="3017208"/>
          </a:xfrm>
        </p:grpSpPr>
        <p:cxnSp>
          <p:nvCxnSpPr>
            <p:cNvPr id="5" name="מחבר חץ ישר 4">
              <a:extLst>
                <a:ext uri="{FF2B5EF4-FFF2-40B4-BE49-F238E27FC236}">
                  <a16:creationId xmlns:a16="http://schemas.microsoft.com/office/drawing/2014/main" id="{47ECABCE-6BD0-4870-1FD4-DC0D0271C18A}"/>
                </a:ext>
              </a:extLst>
            </p:cNvPr>
            <p:cNvCxnSpPr/>
            <p:nvPr/>
          </p:nvCxnSpPr>
          <p:spPr>
            <a:xfrm flipV="1">
              <a:off x="7120883" y="1485649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מחבר חץ ישר 5">
              <a:extLst>
                <a:ext uri="{FF2B5EF4-FFF2-40B4-BE49-F238E27FC236}">
                  <a16:creationId xmlns:a16="http://schemas.microsoft.com/office/drawing/2014/main" id="{EF9B0F59-E39E-E09C-72DD-084ED7763840}"/>
                </a:ext>
              </a:extLst>
            </p:cNvPr>
            <p:cNvCxnSpPr>
              <a:cxnSpLocks/>
            </p:cNvCxnSpPr>
            <p:nvPr/>
          </p:nvCxnSpPr>
          <p:spPr>
            <a:xfrm>
              <a:off x="7120883" y="3984465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אליפסה 8">
              <a:extLst>
                <a:ext uri="{FF2B5EF4-FFF2-40B4-BE49-F238E27FC236}">
                  <a16:creationId xmlns:a16="http://schemas.microsoft.com/office/drawing/2014/main" id="{3D878175-16E3-E80E-A194-A752D12EC72F}"/>
                </a:ext>
              </a:extLst>
            </p:cNvPr>
            <p:cNvSpPr/>
            <p:nvPr/>
          </p:nvSpPr>
          <p:spPr>
            <a:xfrm>
              <a:off x="7373189" y="3195127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אליפסה 9">
              <a:extLst>
                <a:ext uri="{FF2B5EF4-FFF2-40B4-BE49-F238E27FC236}">
                  <a16:creationId xmlns:a16="http://schemas.microsoft.com/office/drawing/2014/main" id="{3A544C3F-1B8C-62D5-2B62-E9F7AFC27AD5}"/>
                </a:ext>
              </a:extLst>
            </p:cNvPr>
            <p:cNvSpPr/>
            <p:nvPr/>
          </p:nvSpPr>
          <p:spPr>
            <a:xfrm>
              <a:off x="7626144" y="2938432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6F4F0CA6-FEAE-49FC-45B2-585364A0DD52}"/>
                </a:ext>
              </a:extLst>
            </p:cNvPr>
            <p:cNvSpPr/>
            <p:nvPr/>
          </p:nvSpPr>
          <p:spPr>
            <a:xfrm>
              <a:off x="8034528" y="249652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אליפסה 11">
              <a:extLst>
                <a:ext uri="{FF2B5EF4-FFF2-40B4-BE49-F238E27FC236}">
                  <a16:creationId xmlns:a16="http://schemas.microsoft.com/office/drawing/2014/main" id="{09E65CA4-FB2F-E3CF-995C-418AD84EE37F}"/>
                </a:ext>
              </a:extLst>
            </p:cNvPr>
            <p:cNvSpPr/>
            <p:nvPr/>
          </p:nvSpPr>
          <p:spPr>
            <a:xfrm>
              <a:off x="8430722" y="2087116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אליפסה 12">
              <a:extLst>
                <a:ext uri="{FF2B5EF4-FFF2-40B4-BE49-F238E27FC236}">
                  <a16:creationId xmlns:a16="http://schemas.microsoft.com/office/drawing/2014/main" id="{BC7E4BF5-D490-BB1C-F1CC-1AE92005FF43}"/>
                </a:ext>
              </a:extLst>
            </p:cNvPr>
            <p:cNvSpPr/>
            <p:nvPr/>
          </p:nvSpPr>
          <p:spPr>
            <a:xfrm>
              <a:off x="8793392" y="1716696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A617B58B-6CFB-F335-0849-FFAB70484199}"/>
                </a:ext>
              </a:extLst>
            </p:cNvPr>
            <p:cNvSpPr/>
            <p:nvPr/>
          </p:nvSpPr>
          <p:spPr>
            <a:xfrm>
              <a:off x="8619676" y="2598231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3E5476A5-0158-FE18-E643-BD1189953E6B}"/>
                </a:ext>
              </a:extLst>
            </p:cNvPr>
            <p:cNvSpPr/>
            <p:nvPr/>
          </p:nvSpPr>
          <p:spPr>
            <a:xfrm>
              <a:off x="8034528" y="3144275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אליפסה 15">
              <a:extLst>
                <a:ext uri="{FF2B5EF4-FFF2-40B4-BE49-F238E27FC236}">
                  <a16:creationId xmlns:a16="http://schemas.microsoft.com/office/drawing/2014/main" id="{F6BC600F-D252-6219-8B43-6AF0C85888F1}"/>
                </a:ext>
              </a:extLst>
            </p:cNvPr>
            <p:cNvSpPr/>
            <p:nvPr/>
          </p:nvSpPr>
          <p:spPr>
            <a:xfrm>
              <a:off x="7830336" y="1941091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אליפסה 16">
              <a:extLst>
                <a:ext uri="{FF2B5EF4-FFF2-40B4-BE49-F238E27FC236}">
                  <a16:creationId xmlns:a16="http://schemas.microsoft.com/office/drawing/2014/main" id="{1D162F37-3695-D21C-2E0B-D522FBE9B379}"/>
                </a:ext>
              </a:extLst>
            </p:cNvPr>
            <p:cNvSpPr/>
            <p:nvPr/>
          </p:nvSpPr>
          <p:spPr>
            <a:xfrm>
              <a:off x="7327238" y="2686737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אליפסה 17">
              <a:extLst>
                <a:ext uri="{FF2B5EF4-FFF2-40B4-BE49-F238E27FC236}">
                  <a16:creationId xmlns:a16="http://schemas.microsoft.com/office/drawing/2014/main" id="{DF6E6550-AFD9-B231-7184-DF8BF26A3C26}"/>
                </a:ext>
              </a:extLst>
            </p:cNvPr>
            <p:cNvSpPr/>
            <p:nvPr/>
          </p:nvSpPr>
          <p:spPr>
            <a:xfrm>
              <a:off x="9153014" y="2975972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1C644B10-F11B-C84E-AA5C-49AF93E77C44}"/>
                </a:ext>
              </a:extLst>
            </p:cNvPr>
            <p:cNvSpPr/>
            <p:nvPr/>
          </p:nvSpPr>
          <p:spPr>
            <a:xfrm>
              <a:off x="9103337" y="191850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אליפסה 19">
              <a:extLst>
                <a:ext uri="{FF2B5EF4-FFF2-40B4-BE49-F238E27FC236}">
                  <a16:creationId xmlns:a16="http://schemas.microsoft.com/office/drawing/2014/main" id="{DC3E39A5-4297-1E18-2ECF-325CD7565F04}"/>
                </a:ext>
              </a:extLst>
            </p:cNvPr>
            <p:cNvSpPr/>
            <p:nvPr/>
          </p:nvSpPr>
          <p:spPr>
            <a:xfrm>
              <a:off x="8331369" y="1804427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אליפסה 20">
              <a:extLst>
                <a:ext uri="{FF2B5EF4-FFF2-40B4-BE49-F238E27FC236}">
                  <a16:creationId xmlns:a16="http://schemas.microsoft.com/office/drawing/2014/main" id="{06C1AD38-16D2-57F3-3830-184F03A25E41}"/>
                </a:ext>
              </a:extLst>
            </p:cNvPr>
            <p:cNvSpPr/>
            <p:nvPr/>
          </p:nvSpPr>
          <p:spPr>
            <a:xfrm>
              <a:off x="8321616" y="2205914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מלבן 21">
              <a:extLst>
                <a:ext uri="{FF2B5EF4-FFF2-40B4-BE49-F238E27FC236}">
                  <a16:creationId xmlns:a16="http://schemas.microsoft.com/office/drawing/2014/main" id="{4EB4751A-DE82-C0A0-C4D3-80D32CBAB244}"/>
                </a:ext>
              </a:extLst>
            </p:cNvPr>
            <p:cNvSpPr/>
            <p:nvPr/>
          </p:nvSpPr>
          <p:spPr>
            <a:xfrm>
              <a:off x="9541539" y="3886994"/>
              <a:ext cx="256708" cy="39372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x</a:t>
              </a:r>
              <a:endParaRPr lang="he-IL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מלבן 22">
              <a:extLst>
                <a:ext uri="{FF2B5EF4-FFF2-40B4-BE49-F238E27FC236}">
                  <a16:creationId xmlns:a16="http://schemas.microsoft.com/office/drawing/2014/main" id="{A4991942-1C25-D0CF-DCE7-B1CF21908EB8}"/>
                </a:ext>
              </a:extLst>
            </p:cNvPr>
            <p:cNvSpPr/>
            <p:nvPr/>
          </p:nvSpPr>
          <p:spPr>
            <a:xfrm>
              <a:off x="6901787" y="1263510"/>
              <a:ext cx="259272" cy="39372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y</a:t>
              </a:r>
              <a:endParaRPr lang="he-IL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448194DE-2463-0570-780C-D1C8F49C8473}"/>
                  </a:ext>
                </a:extLst>
              </p:cNvPr>
              <p:cNvSpPr/>
              <p:nvPr/>
            </p:nvSpPr>
            <p:spPr>
              <a:xfrm>
                <a:off x="704665" y="1388884"/>
                <a:ext cx="6111417" cy="58644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G</a:t>
                </a:r>
                <a:r>
                  <a:rPr lang="en-US" sz="32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iven: set of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32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he-IL" sz="32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448194DE-2463-0570-780C-D1C8F49C8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65" y="1388884"/>
                <a:ext cx="6111417" cy="586443"/>
              </a:xfrm>
              <a:prstGeom prst="rect">
                <a:avLst/>
              </a:prstGeom>
              <a:blipFill>
                <a:blip r:embed="rId2"/>
                <a:stretch>
                  <a:fillRect l="-2495" t="-15625" r="-4192" b="-3958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מלבן 29">
                <a:extLst>
                  <a:ext uri="{FF2B5EF4-FFF2-40B4-BE49-F238E27FC236}">
                    <a16:creationId xmlns:a16="http://schemas.microsoft.com/office/drawing/2014/main" id="{657AE4E9-DF57-09A3-63B5-C1C61077BC80}"/>
                  </a:ext>
                </a:extLst>
              </p:cNvPr>
              <p:cNvSpPr/>
              <p:nvPr/>
            </p:nvSpPr>
            <p:spPr>
              <a:xfrm>
                <a:off x="728348" y="1952110"/>
                <a:ext cx="3978974" cy="107721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Task:   Detect line: </a:t>
                </a:r>
                <a:endParaRPr lang="en-US" sz="3200" b="0" i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32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מלבן 29">
                <a:extLst>
                  <a:ext uri="{FF2B5EF4-FFF2-40B4-BE49-F238E27FC236}">
                    <a16:creationId xmlns:a16="http://schemas.microsoft.com/office/drawing/2014/main" id="{657AE4E9-DF57-09A3-63B5-C1C61077B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48" y="1952110"/>
                <a:ext cx="3978974" cy="1077218"/>
              </a:xfrm>
              <a:prstGeom prst="rect">
                <a:avLst/>
              </a:prstGeom>
              <a:blipFill>
                <a:blip r:embed="rId3"/>
                <a:stretch>
                  <a:fillRect l="-2603" t="-7910" r="-2603" b="-2033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מלבן 42">
                <a:extLst>
                  <a:ext uri="{FF2B5EF4-FFF2-40B4-BE49-F238E27FC236}">
                    <a16:creationId xmlns:a16="http://schemas.microsoft.com/office/drawing/2014/main" id="{CEC52B5A-9580-9F73-4D88-409860D33539}"/>
                  </a:ext>
                </a:extLst>
              </p:cNvPr>
              <p:cNvSpPr/>
              <p:nvPr/>
            </p:nvSpPr>
            <p:spPr>
              <a:xfrm>
                <a:off x="7929689" y="1063963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3" name="מלבן 42">
                <a:extLst>
                  <a:ext uri="{FF2B5EF4-FFF2-40B4-BE49-F238E27FC236}">
                    <a16:creationId xmlns:a16="http://schemas.microsoft.com/office/drawing/2014/main" id="{CEC52B5A-9580-9F73-4D88-409860D33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689" y="1063963"/>
                <a:ext cx="1426929" cy="338554"/>
              </a:xfrm>
              <a:prstGeom prst="rect">
                <a:avLst/>
              </a:prstGeom>
              <a:blipFill>
                <a:blip r:embed="rId4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קבוצה 49">
            <a:extLst>
              <a:ext uri="{FF2B5EF4-FFF2-40B4-BE49-F238E27FC236}">
                <a16:creationId xmlns:a16="http://schemas.microsoft.com/office/drawing/2014/main" id="{9DC2626F-B1D8-7E16-4CB2-B3210B7169F1}"/>
              </a:ext>
            </a:extLst>
          </p:cNvPr>
          <p:cNvGrpSpPr/>
          <p:nvPr/>
        </p:nvGrpSpPr>
        <p:grpSpPr>
          <a:xfrm>
            <a:off x="7375495" y="1716193"/>
            <a:ext cx="1519556" cy="1580134"/>
            <a:chOff x="4616701" y="2094217"/>
            <a:chExt cx="1519556" cy="1580134"/>
          </a:xfrm>
        </p:grpSpPr>
        <p:sp>
          <p:nvSpPr>
            <p:cNvPr id="44" name="אליפסה 43">
              <a:extLst>
                <a:ext uri="{FF2B5EF4-FFF2-40B4-BE49-F238E27FC236}">
                  <a16:creationId xmlns:a16="http://schemas.microsoft.com/office/drawing/2014/main" id="{8143565B-C4BA-3762-ADB2-C604E7350BD4}"/>
                </a:ext>
              </a:extLst>
            </p:cNvPr>
            <p:cNvSpPr/>
            <p:nvPr/>
          </p:nvSpPr>
          <p:spPr>
            <a:xfrm>
              <a:off x="4616701" y="3572648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אליפסה 44">
              <a:extLst>
                <a:ext uri="{FF2B5EF4-FFF2-40B4-BE49-F238E27FC236}">
                  <a16:creationId xmlns:a16="http://schemas.microsoft.com/office/drawing/2014/main" id="{1C7D82B8-B5DC-9F1F-1589-68A0B9608F69}"/>
                </a:ext>
              </a:extLst>
            </p:cNvPr>
            <p:cNvSpPr/>
            <p:nvPr/>
          </p:nvSpPr>
          <p:spPr>
            <a:xfrm>
              <a:off x="4869656" y="3315953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אליפסה 45">
              <a:extLst>
                <a:ext uri="{FF2B5EF4-FFF2-40B4-BE49-F238E27FC236}">
                  <a16:creationId xmlns:a16="http://schemas.microsoft.com/office/drawing/2014/main" id="{B0B31184-5E1E-90CA-E525-6C44408E3BB1}"/>
                </a:ext>
              </a:extLst>
            </p:cNvPr>
            <p:cNvSpPr/>
            <p:nvPr/>
          </p:nvSpPr>
          <p:spPr>
            <a:xfrm>
              <a:off x="5278040" y="2874049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אליפסה 46">
              <a:extLst>
                <a:ext uri="{FF2B5EF4-FFF2-40B4-BE49-F238E27FC236}">
                  <a16:creationId xmlns:a16="http://schemas.microsoft.com/office/drawing/2014/main" id="{E19200F9-84AE-F67A-4B64-1CACDC14FD9C}"/>
                </a:ext>
              </a:extLst>
            </p:cNvPr>
            <p:cNvSpPr/>
            <p:nvPr/>
          </p:nvSpPr>
          <p:spPr>
            <a:xfrm>
              <a:off x="5674234" y="2464637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אליפסה 47">
              <a:extLst>
                <a:ext uri="{FF2B5EF4-FFF2-40B4-BE49-F238E27FC236}">
                  <a16:creationId xmlns:a16="http://schemas.microsoft.com/office/drawing/2014/main" id="{380356DD-9259-990F-E56F-70E1ACEC9656}"/>
                </a:ext>
              </a:extLst>
            </p:cNvPr>
            <p:cNvSpPr/>
            <p:nvPr/>
          </p:nvSpPr>
          <p:spPr>
            <a:xfrm>
              <a:off x="6036904" y="2094217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אליפסה 48">
              <a:extLst>
                <a:ext uri="{FF2B5EF4-FFF2-40B4-BE49-F238E27FC236}">
                  <a16:creationId xmlns:a16="http://schemas.microsoft.com/office/drawing/2014/main" id="{E61BF437-B23A-5935-764C-2CF12A5BCE41}"/>
                </a:ext>
              </a:extLst>
            </p:cNvPr>
            <p:cNvSpPr/>
            <p:nvPr/>
          </p:nvSpPr>
          <p:spPr>
            <a:xfrm>
              <a:off x="5565128" y="258343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174929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30" grpId="0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7BCED449-7F82-C7C6-94D9-E021BDE8926D}"/>
                  </a:ext>
                </a:extLst>
              </p:cNvPr>
              <p:cNvSpPr/>
              <p:nvPr/>
            </p:nvSpPr>
            <p:spPr>
              <a:xfrm>
                <a:off x="1561754" y="2398233"/>
                <a:ext cx="9849043" cy="4520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𝑖𝑑𝑥</m:t>
                                </m:r>
                              </m:sub>
                            </m:sSub>
                          </m:sub>
                        </m:s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𝑖𝑑𝑥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are being rounded to the same or adjacent bin.</a:t>
                </a:r>
              </a:p>
            </p:txBody>
          </p:sp>
        </mc:Choice>
        <mc:Fallback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7BCED449-7F82-C7C6-94D9-E021BDE89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754" y="2398233"/>
                <a:ext cx="9849043" cy="452047"/>
              </a:xfrm>
              <a:prstGeom prst="rect">
                <a:avLst/>
              </a:prstGeom>
              <a:blipFill>
                <a:blip r:embed="rId3"/>
                <a:stretch>
                  <a:fillRect t="-6667" b="-18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מלבן 3">
            <a:extLst>
              <a:ext uri="{FF2B5EF4-FFF2-40B4-BE49-F238E27FC236}">
                <a16:creationId xmlns:a16="http://schemas.microsoft.com/office/drawing/2014/main" id="{E57E68C4-14D4-9DDC-9417-C38384F321C3}"/>
              </a:ext>
            </a:extLst>
          </p:cNvPr>
          <p:cNvSpPr/>
          <p:nvPr/>
        </p:nvSpPr>
        <p:spPr>
          <a:xfrm>
            <a:off x="1561754" y="2841657"/>
            <a:ext cx="444224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 is what we want to achieve!</a:t>
            </a:r>
          </a:p>
        </p:txBody>
      </p:sp>
    </p:spTree>
    <p:extLst>
      <p:ext uri="{BB962C8B-B14F-4D97-AF65-F5344CB8AC3E}">
        <p14:creationId xmlns:p14="http://schemas.microsoft.com/office/powerpoint/2010/main" val="250336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33F16064-0C4F-77BE-D30B-208C1EDE16F6}"/>
                  </a:ext>
                </a:extLst>
              </p:cNvPr>
              <p:cNvSpPr/>
              <p:nvPr/>
            </p:nvSpPr>
            <p:spPr>
              <a:xfrm>
                <a:off x="1510954" y="2146052"/>
                <a:ext cx="8891345" cy="344940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is small, </a:t>
                </a: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Using a linear approximation: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33F16064-0C4F-77BE-D30B-208C1EDE1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954" y="2146052"/>
                <a:ext cx="8891345" cy="3449406"/>
              </a:xfrm>
              <a:prstGeom prst="rect">
                <a:avLst/>
              </a:prstGeom>
              <a:blipFill>
                <a:blip r:embed="rId3"/>
                <a:stretch>
                  <a:fillRect l="-82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24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/>
              <p:nvPr/>
            </p:nvSpPr>
            <p:spPr>
              <a:xfrm>
                <a:off x="1222486" y="2015856"/>
                <a:ext cx="9303701" cy="25185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n w="0"/>
                                <a:solidFill>
                                  <a:srgbClr val="FFFF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n w="0"/>
                                <a:solidFill>
                                  <a:srgbClr val="FFFF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i="1">
                                <a:ln w="0"/>
                                <a:solidFill>
                                  <a:srgbClr val="FFFF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i="1">
                            <a:ln w="0"/>
                            <a:solidFill>
                              <a:srgbClr val="FFFF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000" i="1">
                                <a:ln w="0"/>
                                <a:solidFill>
                                  <a:srgbClr val="FFFF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n w="0"/>
                                <a:solidFill>
                                  <a:srgbClr val="FFFF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n w="0"/>
                                <a:solidFill>
                                  <a:srgbClr val="FFFF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n w="0"/>
                                <a:solidFill>
                                  <a:srgbClr val="FFFF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000" i="1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n w="0"/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n w="0"/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n w="0"/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n w="0"/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sz="2000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000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n w="0"/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n w="0"/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n w="0"/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n w="0"/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86" y="2015856"/>
                <a:ext cx="9303701" cy="2518510"/>
              </a:xfrm>
              <a:prstGeom prst="rect">
                <a:avLst/>
              </a:prstGeom>
              <a:blipFill>
                <a:blip r:embed="rId3"/>
                <a:stretch>
                  <a:fillRect l="-13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13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53F2824C-41A7-BDD2-8970-4137B5E5A747}"/>
                  </a:ext>
                </a:extLst>
              </p:cNvPr>
              <p:cNvSpPr/>
              <p:nvPr/>
            </p:nvSpPr>
            <p:spPr>
              <a:xfrm>
                <a:off x="2174233" y="1585345"/>
                <a:ext cx="7603620" cy="25610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solidFill>
                                            <a:srgbClr val="FF0000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solidFill>
                                            <a:srgbClr val="FF0000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solidFill>
                                            <a:srgbClr val="FF0000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 smtClean="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solidFill>
                                            <a:srgbClr val="FF0000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solidFill>
                                            <a:srgbClr val="FF0000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solidFill>
                                            <a:srgbClr val="FF0000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000" b="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he-IL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53F2824C-41A7-BDD2-8970-4137B5E5A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233" y="1585345"/>
                <a:ext cx="7603620" cy="25610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550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/>
              <p:nvPr/>
            </p:nvSpPr>
            <p:spPr>
              <a:xfrm>
                <a:off x="1222486" y="2015856"/>
                <a:ext cx="7587783" cy="284590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So we can say: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endParaRPr lang="en-US" sz="20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2000" i="1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arctan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ln w="0"/>
                                                <a:effectLst>
                                                  <a:outerShdw blurRad="38100" dist="19050" dir="2700000" algn="tl" rotWithShape="0">
                                                    <a:schemeClr val="dk1">
                                                      <a:alpha val="40000"/>
                                                    </a:scheme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000" i="1">
                                                    <a:ln w="0"/>
                                                    <a:effectLst>
                                                      <a:outerShdw blurRad="38100" dist="19050" dir="2700000" algn="tl" rotWithShape="0">
                                                        <a:schemeClr val="dk1">
                                                          <a:alpha val="40000"/>
                                                        </a:schemeClr>
                                                      </a:outerShdw>
                                                    </a:effectLs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sz="2000" i="1" smtClean="0">
                                                        <a:ln w="0"/>
                                                        <a:effectLst>
                                                          <a:outerShdw blurRad="38100" dist="19050" dir="2700000" algn="tl" rotWithShape="0">
                                                            <a:schemeClr val="dk1">
                                                              <a:alpha val="40000"/>
                                                            </a:schemeClr>
                                                          </a:outerShdw>
                                                        </a:effectLs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n w="0"/>
                                                        <a:effectLst>
                                                          <a:outerShdw blurRad="38100" dist="19050" dir="2700000" algn="tl" rotWithShape="0">
                                                            <a:schemeClr val="dk1">
                                                              <a:alpha val="40000"/>
                                                            </a:schemeClr>
                                                          </a:outerShdw>
                                                        </a:effectLst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b="0" i="1" smtClean="0">
                                                        <a:ln w="0"/>
                                                        <a:effectLst>
                                                          <a:outerShdw blurRad="38100" dist="19050" dir="2700000" algn="tl" rotWithShape="0">
                                                            <a:schemeClr val="dk1">
                                                              <a:alpha val="40000"/>
                                                            </a:schemeClr>
                                                          </a:outerShdw>
                                                        </a:effectLst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n w="0"/>
                                                        <a:effectLst>
                                                          <a:outerShdw blurRad="38100" dist="19050" dir="2700000" algn="tl" rotWithShape="0">
                                                            <a:schemeClr val="dk1">
                                                              <a:alpha val="40000"/>
                                                            </a:schemeClr>
                                                          </a:outerShdw>
                                                        </a:effectLs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n w="0"/>
                                                        <a:effectLst>
                                                          <a:outerShdw blurRad="38100" dist="19050" dir="2700000" algn="tl" rotWithShape="0">
                                                            <a:schemeClr val="dk1">
                                                              <a:alpha val="40000"/>
                                                            </a:schemeClr>
                                                          </a:outerShdw>
                                                        </a:effectLst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b="0" i="1" smtClean="0">
                                                        <a:ln w="0"/>
                                                        <a:effectLst>
                                                          <a:outerShdw blurRad="38100" dist="19050" dir="2700000" algn="tl" rotWithShape="0">
                                                            <a:schemeClr val="dk1">
                                                              <a:alpha val="40000"/>
                                                            </a:schemeClr>
                                                          </a:outerShdw>
                                                        </a:effectLst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func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2000" i="1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arctan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ln w="0"/>
                                                <a:effectLst>
                                                  <a:outerShdw blurRad="38100" dist="19050" dir="2700000" algn="tl" rotWithShape="0">
                                                    <a:schemeClr val="dk1">
                                                      <a:alpha val="40000"/>
                                                    </a:scheme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000" i="1">
                                                    <a:ln w="0"/>
                                                    <a:effectLst>
                                                      <a:outerShdw blurRad="38100" dist="19050" dir="2700000" algn="tl" rotWithShape="0">
                                                        <a:schemeClr val="dk1">
                                                          <a:alpha val="40000"/>
                                                        </a:schemeClr>
                                                      </a:outerShdw>
                                                    </a:effectLst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n w="0"/>
                                                        <a:effectLst>
                                                          <a:outerShdw blurRad="38100" dist="19050" dir="2700000" algn="tl" rotWithShape="0">
                                                            <a:schemeClr val="dk1">
                                                              <a:alpha val="40000"/>
                                                            </a:schemeClr>
                                                          </a:outerShdw>
                                                        </a:effectLs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n w="0"/>
                                                        <a:effectLst>
                                                          <a:outerShdw blurRad="38100" dist="19050" dir="2700000" algn="tl" rotWithShape="0">
                                                            <a:schemeClr val="dk1">
                                                              <a:alpha val="40000"/>
                                                            </a:schemeClr>
                                                          </a:outerShdw>
                                                        </a:effectLst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b="0" i="1" smtClean="0">
                                                        <a:ln w="0"/>
                                                        <a:effectLst>
                                                          <a:outerShdw blurRad="38100" dist="19050" dir="2700000" algn="tl" rotWithShape="0">
                                                            <a:schemeClr val="dk1">
                                                              <a:alpha val="40000"/>
                                                            </a:schemeClr>
                                                          </a:outerShdw>
                                                        </a:effectLst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n w="0"/>
                                                        <a:effectLst>
                                                          <a:outerShdw blurRad="38100" dist="19050" dir="2700000" algn="tl" rotWithShape="0">
                                                            <a:schemeClr val="dk1">
                                                              <a:alpha val="40000"/>
                                                            </a:schemeClr>
                                                          </a:outerShdw>
                                                        </a:effectLst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n w="0"/>
                                                        <a:effectLst>
                                                          <a:outerShdw blurRad="38100" dist="19050" dir="2700000" algn="tl" rotWithShape="0">
                                                            <a:schemeClr val="dk1">
                                                              <a:alpha val="40000"/>
                                                            </a:schemeClr>
                                                          </a:outerShdw>
                                                        </a:effectLst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b="0" i="1" smtClean="0">
                                                        <a:ln w="0"/>
                                                        <a:effectLst>
                                                          <a:outerShdw blurRad="38100" dist="19050" dir="2700000" algn="tl" rotWithShape="0">
                                                            <a:schemeClr val="dk1">
                                                              <a:alpha val="40000"/>
                                                            </a:schemeClr>
                                                          </a:outerShdw>
                                                        </a:effectLst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Hence: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86" y="2015856"/>
                <a:ext cx="7587783" cy="2845907"/>
              </a:xfrm>
              <a:prstGeom prst="rect">
                <a:avLst/>
              </a:prstGeom>
              <a:blipFill>
                <a:blip r:embed="rId3"/>
                <a:stretch>
                  <a:fillRect l="-1045" t="-171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43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/>
              <p:nvPr/>
            </p:nvSpPr>
            <p:spPr>
              <a:xfrm>
                <a:off x="1364726" y="2105561"/>
                <a:ext cx="5234831" cy="320164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Using this result we can say:</a:t>
                </a: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Rounding is executed like this: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So if we require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e>
                              <m:sub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e>
                              <m:sub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Completeness follows! </a:t>
                </a: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726" y="2105561"/>
                <a:ext cx="5234831" cy="3201646"/>
              </a:xfrm>
              <a:prstGeom prst="rect">
                <a:avLst/>
              </a:prstGeom>
              <a:blipFill>
                <a:blip r:embed="rId3"/>
                <a:stretch>
                  <a:fillRect l="-151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04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/>
              <p:nvPr/>
            </p:nvSpPr>
            <p:spPr>
              <a:xfrm>
                <a:off x="1364726" y="2105561"/>
                <a:ext cx="5623591" cy="430496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𝜟</m:t>
                          </m:r>
                        </m:e>
                        <m:sub>
                          <m:r>
                            <a:rPr lang="en-US" sz="2000" b="1" i="1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20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0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 smtClean="0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sz="2000" b="1" i="1" smtClean="0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1" i="1" smtClean="0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en-US" sz="2000" b="1" i="1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726" y="2105561"/>
                <a:ext cx="5623591" cy="4304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4DDB125-39F0-F754-4C1C-4965D36C6527}"/>
              </a:ext>
            </a:extLst>
          </p:cNvPr>
          <p:cNvSpPr txBox="1"/>
          <p:nvPr/>
        </p:nvSpPr>
        <p:spPr>
          <a:xfrm>
            <a:off x="2291080" y="5060410"/>
            <a:ext cx="610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completed Completeness!</a:t>
            </a:r>
          </a:p>
        </p:txBody>
      </p:sp>
    </p:spTree>
    <p:extLst>
      <p:ext uri="{BB962C8B-B14F-4D97-AF65-F5344CB8AC3E}">
        <p14:creationId xmlns:p14="http://schemas.microsoft.com/office/powerpoint/2010/main" val="36976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2191651" y="1294948"/>
            <a:ext cx="3711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1" name="קבוצה 80">
            <a:extLst>
              <a:ext uri="{FF2B5EF4-FFF2-40B4-BE49-F238E27FC236}">
                <a16:creationId xmlns:a16="http://schemas.microsoft.com/office/drawing/2014/main" id="{64AD1109-0375-8FDD-24FB-E40A8159DDF7}"/>
              </a:ext>
            </a:extLst>
          </p:cNvPr>
          <p:cNvGrpSpPr/>
          <p:nvPr/>
        </p:nvGrpSpPr>
        <p:grpSpPr>
          <a:xfrm>
            <a:off x="1800745" y="2740555"/>
            <a:ext cx="3082888" cy="3156980"/>
            <a:chOff x="1800745" y="2740555"/>
            <a:chExt cx="3082888" cy="3156980"/>
          </a:xfrm>
        </p:grpSpPr>
        <p:cxnSp>
          <p:nvCxnSpPr>
            <p:cNvPr id="12" name="מחבר ישר 11">
              <a:extLst>
                <a:ext uri="{FF2B5EF4-FFF2-40B4-BE49-F238E27FC236}">
                  <a16:creationId xmlns:a16="http://schemas.microsoft.com/office/drawing/2014/main" id="{5D7E271A-D329-0D43-5E38-E032368F8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69" y="2858436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מחבר חץ ישר 12">
              <a:extLst>
                <a:ext uri="{FF2B5EF4-FFF2-40B4-BE49-F238E27FC236}">
                  <a16:creationId xmlns:a16="http://schemas.microsoft.com/office/drawing/2014/main" id="{6CC1D6B2-5F6F-40F3-2938-FEED7A3C13DC}"/>
                </a:ext>
              </a:extLst>
            </p:cNvPr>
            <p:cNvCxnSpPr/>
            <p:nvPr/>
          </p:nvCxnSpPr>
          <p:spPr>
            <a:xfrm flipV="1">
              <a:off x="2113408" y="2962694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חץ ישר 13">
              <a:extLst>
                <a:ext uri="{FF2B5EF4-FFF2-40B4-BE49-F238E27FC236}">
                  <a16:creationId xmlns:a16="http://schemas.microsoft.com/office/drawing/2014/main" id="{960ADE42-9092-8440-C8B5-76BBC44CCE49}"/>
                </a:ext>
              </a:extLst>
            </p:cNvPr>
            <p:cNvCxnSpPr>
              <a:cxnSpLocks/>
            </p:cNvCxnSpPr>
            <p:nvPr/>
          </p:nvCxnSpPr>
          <p:spPr>
            <a:xfrm>
              <a:off x="2113408" y="5461510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/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389" t="-13158" r="-25000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/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757" t="-13333" r="-24324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/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273" r="-3419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DC446E5D-E86A-02BB-4420-06FBF9AE3EA9}"/>
                </a:ext>
              </a:extLst>
            </p:cNvPr>
            <p:cNvSpPr/>
            <p:nvPr/>
          </p:nvSpPr>
          <p:spPr>
            <a:xfrm>
              <a:off x="2681515" y="4347769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/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2745" t="-11667" r="-38235" b="-3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5ACB4C51-2D73-0876-F232-B8AF2C781F06}"/>
              </a:ext>
            </a:extLst>
          </p:cNvPr>
          <p:cNvSpPr/>
          <p:nvPr/>
        </p:nvSpPr>
        <p:spPr>
          <a:xfrm>
            <a:off x="3434835" y="3568974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/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blipFill>
                <a:blip r:embed="rId7"/>
                <a:stretch>
                  <a:fillRect l="-12621" t="-9836" r="-37864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/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blipFill>
                <a:blip r:embed="rId8"/>
                <a:stretch>
                  <a:fillRect l="-12621" t="-9836" r="-37864" b="-3114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אליפסה 25">
            <a:extLst>
              <a:ext uri="{FF2B5EF4-FFF2-40B4-BE49-F238E27FC236}">
                <a16:creationId xmlns:a16="http://schemas.microsoft.com/office/drawing/2014/main" id="{406ED70E-EC60-3F15-36A6-42DD9A5ED338}"/>
              </a:ext>
            </a:extLst>
          </p:cNvPr>
          <p:cNvSpPr/>
          <p:nvPr/>
        </p:nvSpPr>
        <p:spPr>
          <a:xfrm>
            <a:off x="3412656" y="4296917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AFFEBD47-3859-E8A6-2727-55FFBA92B5D1}"/>
              </a:ext>
            </a:extLst>
          </p:cNvPr>
          <p:cNvGrpSpPr/>
          <p:nvPr/>
        </p:nvGrpSpPr>
        <p:grpSpPr>
          <a:xfrm>
            <a:off x="3110865" y="3926698"/>
            <a:ext cx="435566" cy="385113"/>
            <a:chOff x="3110865" y="3926698"/>
            <a:chExt cx="435566" cy="385113"/>
          </a:xfrm>
        </p:grpSpPr>
        <p:grpSp>
          <p:nvGrpSpPr>
            <p:cNvPr id="43" name="קבוצה 42">
              <a:extLst>
                <a:ext uri="{FF2B5EF4-FFF2-40B4-BE49-F238E27FC236}">
                  <a16:creationId xmlns:a16="http://schemas.microsoft.com/office/drawing/2014/main" id="{700AB0F4-3ABA-B4D1-C63A-8264E584BD6B}"/>
                </a:ext>
              </a:extLst>
            </p:cNvPr>
            <p:cNvGrpSpPr/>
            <p:nvPr/>
          </p:nvGrpSpPr>
          <p:grpSpPr>
            <a:xfrm>
              <a:off x="3110865" y="3969740"/>
              <a:ext cx="316341" cy="342071"/>
              <a:chOff x="3110865" y="3969740"/>
              <a:chExt cx="316341" cy="342071"/>
            </a:xfrm>
          </p:grpSpPr>
          <p:cxnSp>
            <p:nvCxnSpPr>
              <p:cNvPr id="28" name="מחבר ישר 27">
                <a:extLst>
                  <a:ext uri="{FF2B5EF4-FFF2-40B4-BE49-F238E27FC236}">
                    <a16:creationId xmlns:a16="http://schemas.microsoft.com/office/drawing/2014/main" id="{A255040A-61BD-14BA-98A8-FCED6ECC7709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 flipH="1" flipV="1">
                <a:off x="3110865" y="4038600"/>
                <a:ext cx="316341" cy="273211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מחבר ישר 35">
                <a:extLst>
                  <a:ext uri="{FF2B5EF4-FFF2-40B4-BE49-F238E27FC236}">
                    <a16:creationId xmlns:a16="http://schemas.microsoft.com/office/drawing/2014/main" id="{9558AA5E-DCE3-D112-8DAA-E6DBAD866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388" y="3969740"/>
                <a:ext cx="39487" cy="361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מחבר ישר 36">
                <a:extLst>
                  <a:ext uri="{FF2B5EF4-FFF2-40B4-BE49-F238E27FC236}">
                    <a16:creationId xmlns:a16="http://schemas.microsoft.com/office/drawing/2014/main" id="{EEA41FFD-3E61-27BC-F208-EA2A85359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51388" y="4008743"/>
                <a:ext cx="39487" cy="45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id="{E992199B-4C08-95F5-D777-B4460C44F029}"/>
                </a:ext>
              </a:extLst>
            </p:cNvPr>
            <p:cNvGrpSpPr/>
            <p:nvPr/>
          </p:nvGrpSpPr>
          <p:grpSpPr>
            <a:xfrm>
              <a:off x="3211148" y="3926698"/>
              <a:ext cx="335283" cy="310327"/>
              <a:chOff x="3211148" y="3926698"/>
              <a:chExt cx="335283" cy="3103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/>
                  <p:nvPr/>
                </p:nvSpPr>
                <p:spPr>
                  <a:xfrm>
                    <a:off x="3237052" y="3948033"/>
                    <a:ext cx="309379" cy="26161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he-IL" sz="10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7052" y="3948033"/>
                    <a:ext cx="309379" cy="2616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326" r="-1961" b="-20930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מחבר ישר 60">
                <a:extLst>
                  <a:ext uri="{FF2B5EF4-FFF2-40B4-BE49-F238E27FC236}">
                    <a16:creationId xmlns:a16="http://schemas.microsoft.com/office/drawing/2014/main" id="{4BFD6461-37B1-792E-447C-6B779B7FC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1148" y="3926698"/>
                <a:ext cx="119212" cy="109122"/>
              </a:xfrm>
              <a:prstGeom prst="line">
                <a:avLst/>
              </a:prstGeom>
              <a:ln>
                <a:head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מחבר ישר 63">
                <a:extLst>
                  <a:ext uri="{FF2B5EF4-FFF2-40B4-BE49-F238E27FC236}">
                    <a16:creationId xmlns:a16="http://schemas.microsoft.com/office/drawing/2014/main" id="{3DEB87BC-E27B-329C-19FD-F7B4D6526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1292" y="4127903"/>
                <a:ext cx="119212" cy="109122"/>
              </a:xfrm>
              <a:prstGeom prst="line">
                <a:avLst/>
              </a:prstGeom>
              <a:ln>
                <a:headEnd type="non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830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2191651" y="1294948"/>
            <a:ext cx="3711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1" name="קבוצה 80">
            <a:extLst>
              <a:ext uri="{FF2B5EF4-FFF2-40B4-BE49-F238E27FC236}">
                <a16:creationId xmlns:a16="http://schemas.microsoft.com/office/drawing/2014/main" id="{64AD1109-0375-8FDD-24FB-E40A8159DDF7}"/>
              </a:ext>
            </a:extLst>
          </p:cNvPr>
          <p:cNvGrpSpPr/>
          <p:nvPr/>
        </p:nvGrpSpPr>
        <p:grpSpPr>
          <a:xfrm>
            <a:off x="1800745" y="2740555"/>
            <a:ext cx="3082888" cy="3156980"/>
            <a:chOff x="1800745" y="2740555"/>
            <a:chExt cx="3082888" cy="3156980"/>
          </a:xfrm>
        </p:grpSpPr>
        <p:cxnSp>
          <p:nvCxnSpPr>
            <p:cNvPr id="12" name="מחבר ישר 11">
              <a:extLst>
                <a:ext uri="{FF2B5EF4-FFF2-40B4-BE49-F238E27FC236}">
                  <a16:creationId xmlns:a16="http://schemas.microsoft.com/office/drawing/2014/main" id="{5D7E271A-D329-0D43-5E38-E032368F8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69" y="2858436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מחבר חץ ישר 12">
              <a:extLst>
                <a:ext uri="{FF2B5EF4-FFF2-40B4-BE49-F238E27FC236}">
                  <a16:creationId xmlns:a16="http://schemas.microsoft.com/office/drawing/2014/main" id="{6CC1D6B2-5F6F-40F3-2938-FEED7A3C13DC}"/>
                </a:ext>
              </a:extLst>
            </p:cNvPr>
            <p:cNvCxnSpPr/>
            <p:nvPr/>
          </p:nvCxnSpPr>
          <p:spPr>
            <a:xfrm flipV="1">
              <a:off x="2113408" y="2962694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חץ ישר 13">
              <a:extLst>
                <a:ext uri="{FF2B5EF4-FFF2-40B4-BE49-F238E27FC236}">
                  <a16:creationId xmlns:a16="http://schemas.microsoft.com/office/drawing/2014/main" id="{960ADE42-9092-8440-C8B5-76BBC44CCE49}"/>
                </a:ext>
              </a:extLst>
            </p:cNvPr>
            <p:cNvCxnSpPr>
              <a:cxnSpLocks/>
            </p:cNvCxnSpPr>
            <p:nvPr/>
          </p:nvCxnSpPr>
          <p:spPr>
            <a:xfrm>
              <a:off x="2113408" y="5461510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/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389" t="-13158" r="-25000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/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757" t="-13333" r="-24324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/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273" r="-3419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DC446E5D-E86A-02BB-4420-06FBF9AE3EA9}"/>
                </a:ext>
              </a:extLst>
            </p:cNvPr>
            <p:cNvSpPr/>
            <p:nvPr/>
          </p:nvSpPr>
          <p:spPr>
            <a:xfrm>
              <a:off x="2681515" y="4347769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/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2745" t="-11667" r="-38235" b="-3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5ACB4C51-2D73-0876-F232-B8AF2C781F06}"/>
              </a:ext>
            </a:extLst>
          </p:cNvPr>
          <p:cNvSpPr/>
          <p:nvPr/>
        </p:nvSpPr>
        <p:spPr>
          <a:xfrm>
            <a:off x="3434835" y="3568974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/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blipFill>
                <a:blip r:embed="rId7"/>
                <a:stretch>
                  <a:fillRect l="-12621" t="-9836" r="-37864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/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blipFill>
                <a:blip r:embed="rId8"/>
                <a:stretch>
                  <a:fillRect l="-12621" t="-9836" r="-37864" b="-3114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אליפסה 25">
            <a:extLst>
              <a:ext uri="{FF2B5EF4-FFF2-40B4-BE49-F238E27FC236}">
                <a16:creationId xmlns:a16="http://schemas.microsoft.com/office/drawing/2014/main" id="{406ED70E-EC60-3F15-36A6-42DD9A5ED338}"/>
              </a:ext>
            </a:extLst>
          </p:cNvPr>
          <p:cNvSpPr/>
          <p:nvPr/>
        </p:nvSpPr>
        <p:spPr>
          <a:xfrm>
            <a:off x="3412656" y="4296917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AFFEBD47-3859-E8A6-2727-55FFBA92B5D1}"/>
              </a:ext>
            </a:extLst>
          </p:cNvPr>
          <p:cNvGrpSpPr/>
          <p:nvPr/>
        </p:nvGrpSpPr>
        <p:grpSpPr>
          <a:xfrm>
            <a:off x="3110865" y="3925428"/>
            <a:ext cx="436736" cy="386383"/>
            <a:chOff x="3110865" y="3925428"/>
            <a:chExt cx="436736" cy="386383"/>
          </a:xfrm>
        </p:grpSpPr>
        <p:grpSp>
          <p:nvGrpSpPr>
            <p:cNvPr id="43" name="קבוצה 42">
              <a:extLst>
                <a:ext uri="{FF2B5EF4-FFF2-40B4-BE49-F238E27FC236}">
                  <a16:creationId xmlns:a16="http://schemas.microsoft.com/office/drawing/2014/main" id="{700AB0F4-3ABA-B4D1-C63A-8264E584BD6B}"/>
                </a:ext>
              </a:extLst>
            </p:cNvPr>
            <p:cNvGrpSpPr/>
            <p:nvPr/>
          </p:nvGrpSpPr>
          <p:grpSpPr>
            <a:xfrm>
              <a:off x="3110865" y="3969740"/>
              <a:ext cx="316341" cy="342071"/>
              <a:chOff x="3110865" y="3969740"/>
              <a:chExt cx="316341" cy="342071"/>
            </a:xfrm>
          </p:grpSpPr>
          <p:cxnSp>
            <p:nvCxnSpPr>
              <p:cNvPr id="28" name="מחבר ישר 27">
                <a:extLst>
                  <a:ext uri="{FF2B5EF4-FFF2-40B4-BE49-F238E27FC236}">
                    <a16:creationId xmlns:a16="http://schemas.microsoft.com/office/drawing/2014/main" id="{A255040A-61BD-14BA-98A8-FCED6ECC7709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 flipH="1" flipV="1">
                <a:off x="3110865" y="4038600"/>
                <a:ext cx="316341" cy="273211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מחבר ישר 35">
                <a:extLst>
                  <a:ext uri="{FF2B5EF4-FFF2-40B4-BE49-F238E27FC236}">
                    <a16:creationId xmlns:a16="http://schemas.microsoft.com/office/drawing/2014/main" id="{9558AA5E-DCE3-D112-8DAA-E6DBAD866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388" y="3969740"/>
                <a:ext cx="39487" cy="361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מחבר ישר 36">
                <a:extLst>
                  <a:ext uri="{FF2B5EF4-FFF2-40B4-BE49-F238E27FC236}">
                    <a16:creationId xmlns:a16="http://schemas.microsoft.com/office/drawing/2014/main" id="{EEA41FFD-3E61-27BC-F208-EA2A85359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51388" y="4008743"/>
                <a:ext cx="39487" cy="45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id="{E992199B-4C08-95F5-D777-B4460C44F029}"/>
                </a:ext>
              </a:extLst>
            </p:cNvPr>
            <p:cNvGrpSpPr/>
            <p:nvPr/>
          </p:nvGrpSpPr>
          <p:grpSpPr>
            <a:xfrm>
              <a:off x="3213053" y="3925428"/>
              <a:ext cx="334548" cy="311597"/>
              <a:chOff x="3213053" y="3925428"/>
              <a:chExt cx="334548" cy="3115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/>
                  <p:nvPr/>
                </p:nvSpPr>
                <p:spPr>
                  <a:xfrm>
                    <a:off x="3238222" y="3946834"/>
                    <a:ext cx="309379" cy="26161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he-IL" sz="10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8222" y="3946834"/>
                    <a:ext cx="309379" cy="2616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326" r="-1961" b="-23256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מחבר ישר 60">
                <a:extLst>
                  <a:ext uri="{FF2B5EF4-FFF2-40B4-BE49-F238E27FC236}">
                    <a16:creationId xmlns:a16="http://schemas.microsoft.com/office/drawing/2014/main" id="{4BFD6461-37B1-792E-447C-6B779B7FC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053" y="3925428"/>
                <a:ext cx="119212" cy="109122"/>
              </a:xfrm>
              <a:prstGeom prst="line">
                <a:avLst/>
              </a:prstGeom>
              <a:ln>
                <a:head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מחבר ישר 63">
                <a:extLst>
                  <a:ext uri="{FF2B5EF4-FFF2-40B4-BE49-F238E27FC236}">
                    <a16:creationId xmlns:a16="http://schemas.microsoft.com/office/drawing/2014/main" id="{3DEB87BC-E27B-329C-19FD-F7B4D6526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1292" y="4127903"/>
                <a:ext cx="119212" cy="109122"/>
              </a:xfrm>
              <a:prstGeom prst="line">
                <a:avLst/>
              </a:prstGeom>
              <a:ln>
                <a:headEnd type="non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73EDD63D-D1E2-968C-9498-B04418AAF260}"/>
                  </a:ext>
                </a:extLst>
              </p:cNvPr>
              <p:cNvSpPr/>
              <p:nvPr/>
            </p:nvSpPr>
            <p:spPr>
              <a:xfrm>
                <a:off x="5078374" y="2762622"/>
                <a:ext cx="5386539" cy="230832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Define: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minimal distance threshold</a:t>
                </a:r>
              </a:p>
              <a:p>
                <a:endPara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</a:t>
                </a:r>
                <a:r>
                  <a:rPr lang="en-US" sz="1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 want: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does not contribute to the same or adjacent </a:t>
                </a:r>
                <a:br>
                  <a:rPr lang="en-US" sz="1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</a:br>
                <a:r>
                  <a:rPr lang="en-US" sz="1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cells of the accumulator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</a:t>
                </a:r>
              </a:p>
              <a:p>
                <a:pPr algn="ctr"/>
                <a:endParaRPr lang="he-IL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73EDD63D-D1E2-968C-9498-B04418AAF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374" y="2762622"/>
                <a:ext cx="5386539" cy="2308324"/>
              </a:xfrm>
              <a:prstGeom prst="rect">
                <a:avLst/>
              </a:prstGeom>
              <a:blipFill>
                <a:blip r:embed="rId10"/>
                <a:stretch>
                  <a:fillRect l="-792" t="-1055" b="-343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52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2191651" y="1294948"/>
            <a:ext cx="3711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1" name="קבוצה 80">
            <a:extLst>
              <a:ext uri="{FF2B5EF4-FFF2-40B4-BE49-F238E27FC236}">
                <a16:creationId xmlns:a16="http://schemas.microsoft.com/office/drawing/2014/main" id="{64AD1109-0375-8FDD-24FB-E40A8159DDF7}"/>
              </a:ext>
            </a:extLst>
          </p:cNvPr>
          <p:cNvGrpSpPr/>
          <p:nvPr/>
        </p:nvGrpSpPr>
        <p:grpSpPr>
          <a:xfrm>
            <a:off x="1800745" y="2740555"/>
            <a:ext cx="3082888" cy="3156980"/>
            <a:chOff x="1800745" y="2740555"/>
            <a:chExt cx="3082888" cy="3156980"/>
          </a:xfrm>
        </p:grpSpPr>
        <p:cxnSp>
          <p:nvCxnSpPr>
            <p:cNvPr id="12" name="מחבר ישר 11">
              <a:extLst>
                <a:ext uri="{FF2B5EF4-FFF2-40B4-BE49-F238E27FC236}">
                  <a16:creationId xmlns:a16="http://schemas.microsoft.com/office/drawing/2014/main" id="{5D7E271A-D329-0D43-5E38-E032368F8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69" y="2858436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מחבר חץ ישר 12">
              <a:extLst>
                <a:ext uri="{FF2B5EF4-FFF2-40B4-BE49-F238E27FC236}">
                  <a16:creationId xmlns:a16="http://schemas.microsoft.com/office/drawing/2014/main" id="{6CC1D6B2-5F6F-40F3-2938-FEED7A3C13DC}"/>
                </a:ext>
              </a:extLst>
            </p:cNvPr>
            <p:cNvCxnSpPr/>
            <p:nvPr/>
          </p:nvCxnSpPr>
          <p:spPr>
            <a:xfrm flipV="1">
              <a:off x="2113408" y="2962694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חץ ישר 13">
              <a:extLst>
                <a:ext uri="{FF2B5EF4-FFF2-40B4-BE49-F238E27FC236}">
                  <a16:creationId xmlns:a16="http://schemas.microsoft.com/office/drawing/2014/main" id="{960ADE42-9092-8440-C8B5-76BBC44CCE49}"/>
                </a:ext>
              </a:extLst>
            </p:cNvPr>
            <p:cNvCxnSpPr>
              <a:cxnSpLocks/>
            </p:cNvCxnSpPr>
            <p:nvPr/>
          </p:nvCxnSpPr>
          <p:spPr>
            <a:xfrm>
              <a:off x="2113408" y="5461510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/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389" t="-13158" r="-25000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/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757" t="-13333" r="-24324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/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273" r="-3419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DC446E5D-E86A-02BB-4420-06FBF9AE3EA9}"/>
                </a:ext>
              </a:extLst>
            </p:cNvPr>
            <p:cNvSpPr/>
            <p:nvPr/>
          </p:nvSpPr>
          <p:spPr>
            <a:xfrm>
              <a:off x="2681515" y="4347769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/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2745" t="-11667" r="-38235" b="-3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5ACB4C51-2D73-0876-F232-B8AF2C781F06}"/>
              </a:ext>
            </a:extLst>
          </p:cNvPr>
          <p:cNvSpPr/>
          <p:nvPr/>
        </p:nvSpPr>
        <p:spPr>
          <a:xfrm>
            <a:off x="3434835" y="3568974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/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blipFill>
                <a:blip r:embed="rId7"/>
                <a:stretch>
                  <a:fillRect l="-12621" t="-9836" r="-37864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/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blipFill>
                <a:blip r:embed="rId8"/>
                <a:stretch>
                  <a:fillRect l="-12621" t="-9836" r="-37864" b="-3114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אליפסה 25">
            <a:extLst>
              <a:ext uri="{FF2B5EF4-FFF2-40B4-BE49-F238E27FC236}">
                <a16:creationId xmlns:a16="http://schemas.microsoft.com/office/drawing/2014/main" id="{406ED70E-EC60-3F15-36A6-42DD9A5ED338}"/>
              </a:ext>
            </a:extLst>
          </p:cNvPr>
          <p:cNvSpPr/>
          <p:nvPr/>
        </p:nvSpPr>
        <p:spPr>
          <a:xfrm>
            <a:off x="3412656" y="4296917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AFFEBD47-3859-E8A6-2727-55FFBA92B5D1}"/>
              </a:ext>
            </a:extLst>
          </p:cNvPr>
          <p:cNvGrpSpPr/>
          <p:nvPr/>
        </p:nvGrpSpPr>
        <p:grpSpPr>
          <a:xfrm>
            <a:off x="3110865" y="3923396"/>
            <a:ext cx="436736" cy="388415"/>
            <a:chOff x="3110865" y="3923396"/>
            <a:chExt cx="436736" cy="388415"/>
          </a:xfrm>
        </p:grpSpPr>
        <p:grpSp>
          <p:nvGrpSpPr>
            <p:cNvPr id="43" name="קבוצה 42">
              <a:extLst>
                <a:ext uri="{FF2B5EF4-FFF2-40B4-BE49-F238E27FC236}">
                  <a16:creationId xmlns:a16="http://schemas.microsoft.com/office/drawing/2014/main" id="{700AB0F4-3ABA-B4D1-C63A-8264E584BD6B}"/>
                </a:ext>
              </a:extLst>
            </p:cNvPr>
            <p:cNvGrpSpPr/>
            <p:nvPr/>
          </p:nvGrpSpPr>
          <p:grpSpPr>
            <a:xfrm>
              <a:off x="3110865" y="3969740"/>
              <a:ext cx="316341" cy="342071"/>
              <a:chOff x="3110865" y="3969740"/>
              <a:chExt cx="316341" cy="342071"/>
            </a:xfrm>
          </p:grpSpPr>
          <p:cxnSp>
            <p:nvCxnSpPr>
              <p:cNvPr id="28" name="מחבר ישר 27">
                <a:extLst>
                  <a:ext uri="{FF2B5EF4-FFF2-40B4-BE49-F238E27FC236}">
                    <a16:creationId xmlns:a16="http://schemas.microsoft.com/office/drawing/2014/main" id="{A255040A-61BD-14BA-98A8-FCED6ECC7709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 flipH="1" flipV="1">
                <a:off x="3110865" y="4038600"/>
                <a:ext cx="316341" cy="273211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מחבר ישר 35">
                <a:extLst>
                  <a:ext uri="{FF2B5EF4-FFF2-40B4-BE49-F238E27FC236}">
                    <a16:creationId xmlns:a16="http://schemas.microsoft.com/office/drawing/2014/main" id="{9558AA5E-DCE3-D112-8DAA-E6DBAD866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388" y="3969740"/>
                <a:ext cx="39487" cy="361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מחבר ישר 36">
                <a:extLst>
                  <a:ext uri="{FF2B5EF4-FFF2-40B4-BE49-F238E27FC236}">
                    <a16:creationId xmlns:a16="http://schemas.microsoft.com/office/drawing/2014/main" id="{EEA41FFD-3E61-27BC-F208-EA2A85359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51388" y="4008743"/>
                <a:ext cx="39487" cy="45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id="{E992199B-4C08-95F5-D777-B4460C44F029}"/>
                </a:ext>
              </a:extLst>
            </p:cNvPr>
            <p:cNvGrpSpPr/>
            <p:nvPr/>
          </p:nvGrpSpPr>
          <p:grpSpPr>
            <a:xfrm>
              <a:off x="3212037" y="3923396"/>
              <a:ext cx="335564" cy="313629"/>
              <a:chOff x="3212037" y="3923396"/>
              <a:chExt cx="335564" cy="3136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/>
                  <p:nvPr/>
                </p:nvSpPr>
                <p:spPr>
                  <a:xfrm>
                    <a:off x="3238222" y="3946834"/>
                    <a:ext cx="309379" cy="26161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he-IL" sz="10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8222" y="3946834"/>
                    <a:ext cx="309379" cy="2616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326" r="-1961" b="-23256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מחבר ישר 60">
                <a:extLst>
                  <a:ext uri="{FF2B5EF4-FFF2-40B4-BE49-F238E27FC236}">
                    <a16:creationId xmlns:a16="http://schemas.microsoft.com/office/drawing/2014/main" id="{4BFD6461-37B1-792E-447C-6B779B7FC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2037" y="3923396"/>
                <a:ext cx="119212" cy="109122"/>
              </a:xfrm>
              <a:prstGeom prst="line">
                <a:avLst/>
              </a:prstGeom>
              <a:ln>
                <a:head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מחבר ישר 63">
                <a:extLst>
                  <a:ext uri="{FF2B5EF4-FFF2-40B4-BE49-F238E27FC236}">
                    <a16:creationId xmlns:a16="http://schemas.microsoft.com/office/drawing/2014/main" id="{3DEB87BC-E27B-329C-19FD-F7B4D6526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1292" y="4127903"/>
                <a:ext cx="119212" cy="109122"/>
              </a:xfrm>
              <a:prstGeom prst="line">
                <a:avLst/>
              </a:prstGeom>
              <a:ln>
                <a:headEnd type="non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73EDD63D-D1E2-968C-9498-B04418AAF260}"/>
                  </a:ext>
                </a:extLst>
              </p:cNvPr>
              <p:cNvSpPr/>
              <p:nvPr/>
            </p:nvSpPr>
            <p:spPr>
              <a:xfrm>
                <a:off x="5078374" y="2762622"/>
                <a:ext cx="4666662" cy="29129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1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WLOG we’ll talk about left side: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 again WLOG we’ll look at the difference</a:t>
                </a:r>
                <a:b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</a:br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contribution and </a:t>
                </a:r>
              </a:p>
              <a:p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want to demand: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73EDD63D-D1E2-968C-9498-B04418AAF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374" y="2762622"/>
                <a:ext cx="4666662" cy="2912977"/>
              </a:xfrm>
              <a:prstGeom prst="rect">
                <a:avLst/>
              </a:prstGeom>
              <a:blipFill>
                <a:blip r:embed="rId10"/>
                <a:stretch>
                  <a:fillRect l="-914" t="-83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43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128" name="Rectangle 3088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205EB201-2868-5B74-67E0-1872C07A3F68}"/>
              </a:ext>
            </a:extLst>
          </p:cNvPr>
          <p:cNvSpPr/>
          <p:nvPr/>
        </p:nvSpPr>
        <p:spPr>
          <a:xfrm>
            <a:off x="6095999" y="628617"/>
            <a:ext cx="5408613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Enter Hough</a:t>
            </a:r>
          </a:p>
        </p:txBody>
      </p:sp>
      <p:sp>
        <p:nvSpPr>
          <p:cNvPr id="3129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4402D8-3C74-42C4-945F-D740CDD8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r="2675" b="-1"/>
          <a:stretch/>
        </p:blipFill>
        <p:spPr bwMode="auto">
          <a:xfrm>
            <a:off x="797205" y="786117"/>
            <a:ext cx="4809744" cy="4956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130" name="Group 3092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094" name="Straight Connector 3093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Connector 3094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6" name="Straight Connector 3095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Connector 3096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Straight Connector 3097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0102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2191651" y="1294948"/>
            <a:ext cx="3711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1" name="קבוצה 80">
            <a:extLst>
              <a:ext uri="{FF2B5EF4-FFF2-40B4-BE49-F238E27FC236}">
                <a16:creationId xmlns:a16="http://schemas.microsoft.com/office/drawing/2014/main" id="{64AD1109-0375-8FDD-24FB-E40A8159DDF7}"/>
              </a:ext>
            </a:extLst>
          </p:cNvPr>
          <p:cNvGrpSpPr/>
          <p:nvPr/>
        </p:nvGrpSpPr>
        <p:grpSpPr>
          <a:xfrm>
            <a:off x="1800745" y="2740555"/>
            <a:ext cx="3082888" cy="3156980"/>
            <a:chOff x="1800745" y="2740555"/>
            <a:chExt cx="3082888" cy="3156980"/>
          </a:xfrm>
        </p:grpSpPr>
        <p:cxnSp>
          <p:nvCxnSpPr>
            <p:cNvPr id="12" name="מחבר ישר 11">
              <a:extLst>
                <a:ext uri="{FF2B5EF4-FFF2-40B4-BE49-F238E27FC236}">
                  <a16:creationId xmlns:a16="http://schemas.microsoft.com/office/drawing/2014/main" id="{5D7E271A-D329-0D43-5E38-E032368F8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69" y="2858436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מחבר חץ ישר 12">
              <a:extLst>
                <a:ext uri="{FF2B5EF4-FFF2-40B4-BE49-F238E27FC236}">
                  <a16:creationId xmlns:a16="http://schemas.microsoft.com/office/drawing/2014/main" id="{6CC1D6B2-5F6F-40F3-2938-FEED7A3C13DC}"/>
                </a:ext>
              </a:extLst>
            </p:cNvPr>
            <p:cNvCxnSpPr/>
            <p:nvPr/>
          </p:nvCxnSpPr>
          <p:spPr>
            <a:xfrm flipV="1">
              <a:off x="2113408" y="2962694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חץ ישר 13">
              <a:extLst>
                <a:ext uri="{FF2B5EF4-FFF2-40B4-BE49-F238E27FC236}">
                  <a16:creationId xmlns:a16="http://schemas.microsoft.com/office/drawing/2014/main" id="{960ADE42-9092-8440-C8B5-76BBC44CCE49}"/>
                </a:ext>
              </a:extLst>
            </p:cNvPr>
            <p:cNvCxnSpPr>
              <a:cxnSpLocks/>
            </p:cNvCxnSpPr>
            <p:nvPr/>
          </p:nvCxnSpPr>
          <p:spPr>
            <a:xfrm>
              <a:off x="2113408" y="5461510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/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389" t="-13158" r="-25000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/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757" t="-13333" r="-24324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/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273" r="-3419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DC446E5D-E86A-02BB-4420-06FBF9AE3EA9}"/>
                </a:ext>
              </a:extLst>
            </p:cNvPr>
            <p:cNvSpPr/>
            <p:nvPr/>
          </p:nvSpPr>
          <p:spPr>
            <a:xfrm>
              <a:off x="2681515" y="4347769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/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2745" t="-11667" r="-38235" b="-3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5ACB4C51-2D73-0876-F232-B8AF2C781F06}"/>
              </a:ext>
            </a:extLst>
          </p:cNvPr>
          <p:cNvSpPr/>
          <p:nvPr/>
        </p:nvSpPr>
        <p:spPr>
          <a:xfrm>
            <a:off x="3434835" y="3568974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/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blipFill>
                <a:blip r:embed="rId7"/>
                <a:stretch>
                  <a:fillRect l="-12621" t="-9836" r="-37864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/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blipFill>
                <a:blip r:embed="rId8"/>
                <a:stretch>
                  <a:fillRect l="-12621" t="-9836" r="-37864" b="-3114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אליפסה 25">
            <a:extLst>
              <a:ext uri="{FF2B5EF4-FFF2-40B4-BE49-F238E27FC236}">
                <a16:creationId xmlns:a16="http://schemas.microsoft.com/office/drawing/2014/main" id="{406ED70E-EC60-3F15-36A6-42DD9A5ED338}"/>
              </a:ext>
            </a:extLst>
          </p:cNvPr>
          <p:cNvSpPr/>
          <p:nvPr/>
        </p:nvSpPr>
        <p:spPr>
          <a:xfrm>
            <a:off x="3412656" y="4296917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AFFEBD47-3859-E8A6-2727-55FFBA92B5D1}"/>
              </a:ext>
            </a:extLst>
          </p:cNvPr>
          <p:cNvGrpSpPr/>
          <p:nvPr/>
        </p:nvGrpSpPr>
        <p:grpSpPr>
          <a:xfrm>
            <a:off x="3110865" y="3923015"/>
            <a:ext cx="449461" cy="388796"/>
            <a:chOff x="3110865" y="3923015"/>
            <a:chExt cx="449461" cy="388796"/>
          </a:xfrm>
        </p:grpSpPr>
        <p:grpSp>
          <p:nvGrpSpPr>
            <p:cNvPr id="43" name="קבוצה 42">
              <a:extLst>
                <a:ext uri="{FF2B5EF4-FFF2-40B4-BE49-F238E27FC236}">
                  <a16:creationId xmlns:a16="http://schemas.microsoft.com/office/drawing/2014/main" id="{700AB0F4-3ABA-B4D1-C63A-8264E584BD6B}"/>
                </a:ext>
              </a:extLst>
            </p:cNvPr>
            <p:cNvGrpSpPr/>
            <p:nvPr/>
          </p:nvGrpSpPr>
          <p:grpSpPr>
            <a:xfrm>
              <a:off x="3110865" y="3969740"/>
              <a:ext cx="316341" cy="342071"/>
              <a:chOff x="3110865" y="3969740"/>
              <a:chExt cx="316341" cy="342071"/>
            </a:xfrm>
          </p:grpSpPr>
          <p:cxnSp>
            <p:nvCxnSpPr>
              <p:cNvPr id="28" name="מחבר ישר 27">
                <a:extLst>
                  <a:ext uri="{FF2B5EF4-FFF2-40B4-BE49-F238E27FC236}">
                    <a16:creationId xmlns:a16="http://schemas.microsoft.com/office/drawing/2014/main" id="{A255040A-61BD-14BA-98A8-FCED6ECC7709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 flipH="1" flipV="1">
                <a:off x="3110865" y="4038600"/>
                <a:ext cx="316341" cy="273211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מחבר ישר 35">
                <a:extLst>
                  <a:ext uri="{FF2B5EF4-FFF2-40B4-BE49-F238E27FC236}">
                    <a16:creationId xmlns:a16="http://schemas.microsoft.com/office/drawing/2014/main" id="{9558AA5E-DCE3-D112-8DAA-E6DBAD866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388" y="3969740"/>
                <a:ext cx="39487" cy="361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מחבר ישר 36">
                <a:extLst>
                  <a:ext uri="{FF2B5EF4-FFF2-40B4-BE49-F238E27FC236}">
                    <a16:creationId xmlns:a16="http://schemas.microsoft.com/office/drawing/2014/main" id="{EEA41FFD-3E61-27BC-F208-EA2A85359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51388" y="4008743"/>
                <a:ext cx="39487" cy="45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id="{E992199B-4C08-95F5-D777-B4460C44F029}"/>
                </a:ext>
              </a:extLst>
            </p:cNvPr>
            <p:cNvGrpSpPr/>
            <p:nvPr/>
          </p:nvGrpSpPr>
          <p:grpSpPr>
            <a:xfrm>
              <a:off x="3212418" y="3923015"/>
              <a:ext cx="347908" cy="314010"/>
              <a:chOff x="3212418" y="3923015"/>
              <a:chExt cx="347908" cy="3140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/>
                  <p:nvPr/>
                </p:nvSpPr>
                <p:spPr>
                  <a:xfrm>
                    <a:off x="3250947" y="3926779"/>
                    <a:ext cx="309379" cy="26161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he-IL" sz="11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50947" y="3926779"/>
                    <a:ext cx="309379" cy="2616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326" r="-1961" b="-23256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מחבר ישר 60">
                <a:extLst>
                  <a:ext uri="{FF2B5EF4-FFF2-40B4-BE49-F238E27FC236}">
                    <a16:creationId xmlns:a16="http://schemas.microsoft.com/office/drawing/2014/main" id="{4BFD6461-37B1-792E-447C-6B779B7FC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2418" y="3923015"/>
                <a:ext cx="119212" cy="109122"/>
              </a:xfrm>
              <a:prstGeom prst="line">
                <a:avLst/>
              </a:prstGeom>
              <a:ln>
                <a:head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מחבר ישר 63">
                <a:extLst>
                  <a:ext uri="{FF2B5EF4-FFF2-40B4-BE49-F238E27FC236}">
                    <a16:creationId xmlns:a16="http://schemas.microsoft.com/office/drawing/2014/main" id="{3DEB87BC-E27B-329C-19FD-F7B4D6526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1292" y="4127903"/>
                <a:ext cx="119212" cy="109122"/>
              </a:xfrm>
              <a:prstGeom prst="line">
                <a:avLst/>
              </a:prstGeom>
              <a:ln>
                <a:headEnd type="non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B4EDB428-74AF-BA51-D558-77B60C345B0F}"/>
              </a:ext>
            </a:extLst>
          </p:cNvPr>
          <p:cNvCxnSpPr>
            <a:cxnSpLocks/>
          </p:cNvCxnSpPr>
          <p:nvPr/>
        </p:nvCxnSpPr>
        <p:spPr>
          <a:xfrm flipV="1">
            <a:off x="2338493" y="3141608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871A87C4-C22A-BD99-7C42-7A4BE6A3AFDE}"/>
                  </a:ext>
                </a:extLst>
              </p:cNvPr>
              <p:cNvSpPr/>
              <p:nvPr/>
            </p:nvSpPr>
            <p:spPr>
              <a:xfrm>
                <a:off x="6658895" y="1333406"/>
                <a:ext cx="4669292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Notice that:</a:t>
                </a:r>
              </a:p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For the same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, the difference</a:t>
                </a:r>
              </a:p>
              <a:p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the offsets is exactly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!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871A87C4-C22A-BD99-7C42-7A4BE6A3A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895" y="1333406"/>
                <a:ext cx="4669292" cy="1569660"/>
              </a:xfrm>
              <a:prstGeom prst="rect">
                <a:avLst/>
              </a:prstGeom>
              <a:blipFill>
                <a:blip r:embed="rId10"/>
                <a:stretch>
                  <a:fillRect l="-2219" t="-3891" r="-2219" b="-933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קבוצה 69">
            <a:extLst>
              <a:ext uri="{FF2B5EF4-FFF2-40B4-BE49-F238E27FC236}">
                <a16:creationId xmlns:a16="http://schemas.microsoft.com/office/drawing/2014/main" id="{D5EFDB38-4DBE-7F2F-32E8-8E80084885FC}"/>
              </a:ext>
            </a:extLst>
          </p:cNvPr>
          <p:cNvGrpSpPr/>
          <p:nvPr/>
        </p:nvGrpSpPr>
        <p:grpSpPr>
          <a:xfrm>
            <a:off x="5902923" y="2706139"/>
            <a:ext cx="4122738" cy="3097968"/>
            <a:chOff x="5902923" y="2706139"/>
            <a:chExt cx="4122738" cy="3097968"/>
          </a:xfrm>
        </p:grpSpPr>
        <p:grpSp>
          <p:nvGrpSpPr>
            <p:cNvPr id="67" name="קבוצה 66">
              <a:extLst>
                <a:ext uri="{FF2B5EF4-FFF2-40B4-BE49-F238E27FC236}">
                  <a16:creationId xmlns:a16="http://schemas.microsoft.com/office/drawing/2014/main" id="{65289588-9181-DFC8-4FD2-F17C8CB88924}"/>
                </a:ext>
              </a:extLst>
            </p:cNvPr>
            <p:cNvGrpSpPr/>
            <p:nvPr/>
          </p:nvGrpSpPr>
          <p:grpSpPr>
            <a:xfrm>
              <a:off x="5902923" y="2706139"/>
              <a:ext cx="4122738" cy="3097968"/>
              <a:chOff x="5902923" y="2706139"/>
              <a:chExt cx="4122738" cy="3097968"/>
            </a:xfrm>
          </p:grpSpPr>
          <p:grpSp>
            <p:nvGrpSpPr>
              <p:cNvPr id="55" name="קבוצה 54">
                <a:extLst>
                  <a:ext uri="{FF2B5EF4-FFF2-40B4-BE49-F238E27FC236}">
                    <a16:creationId xmlns:a16="http://schemas.microsoft.com/office/drawing/2014/main" id="{DA6EE23C-574C-18EE-49F0-6BEBE997219D}"/>
                  </a:ext>
                </a:extLst>
              </p:cNvPr>
              <p:cNvGrpSpPr/>
              <p:nvPr/>
            </p:nvGrpSpPr>
            <p:grpSpPr>
              <a:xfrm>
                <a:off x="5902923" y="2706139"/>
                <a:ext cx="4122738" cy="3097968"/>
                <a:chOff x="5902923" y="2706139"/>
                <a:chExt cx="4122738" cy="3097968"/>
              </a:xfrm>
            </p:grpSpPr>
            <p:grpSp>
              <p:nvGrpSpPr>
                <p:cNvPr id="48" name="קבוצה 47">
                  <a:extLst>
                    <a:ext uri="{FF2B5EF4-FFF2-40B4-BE49-F238E27FC236}">
                      <a16:creationId xmlns:a16="http://schemas.microsoft.com/office/drawing/2014/main" id="{47C73383-790B-10B4-9B41-D47E5A279DB3}"/>
                    </a:ext>
                  </a:extLst>
                </p:cNvPr>
                <p:cNvGrpSpPr/>
                <p:nvPr/>
              </p:nvGrpSpPr>
              <p:grpSpPr>
                <a:xfrm>
                  <a:off x="5902923" y="2706139"/>
                  <a:ext cx="4122738" cy="3097968"/>
                  <a:chOff x="5902923" y="2706139"/>
                  <a:chExt cx="4122738" cy="3097968"/>
                </a:xfrm>
              </p:grpSpPr>
              <p:cxnSp>
                <p:nvCxnSpPr>
                  <p:cNvPr id="8" name="מחבר חץ ישר 7">
                    <a:extLst>
                      <a:ext uri="{FF2B5EF4-FFF2-40B4-BE49-F238E27FC236}">
                        <a16:creationId xmlns:a16="http://schemas.microsoft.com/office/drawing/2014/main" id="{13B5B4D4-A1A9-52B6-22EB-DFD22AFA9EB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444532" y="2928278"/>
                    <a:ext cx="0" cy="249881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מחבר חץ ישר 8">
                    <a:extLst>
                      <a:ext uri="{FF2B5EF4-FFF2-40B4-BE49-F238E27FC236}">
                        <a16:creationId xmlns:a16="http://schemas.microsoft.com/office/drawing/2014/main" id="{5AF07265-D668-4AE4-DCDA-4BBA73909E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44532" y="5427094"/>
                    <a:ext cx="2481374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" name="מלבן 9">
                        <a:extLst>
                          <a:ext uri="{FF2B5EF4-FFF2-40B4-BE49-F238E27FC236}">
                            <a16:creationId xmlns:a16="http://schemas.microsoft.com/office/drawing/2014/main" id="{DF3D16C6-AE90-CDA5-777F-4010C1CEA4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67646" y="5329623"/>
                        <a:ext cx="45179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cap="none" spc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he-IL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0" name="מלבן 9">
                        <a:extLst>
                          <a:ext uri="{FF2B5EF4-FFF2-40B4-BE49-F238E27FC236}">
                            <a16:creationId xmlns:a16="http://schemas.microsoft.com/office/drawing/2014/main" id="{DF3D16C6-AE90-CDA5-777F-4010C1CEA42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67646" y="5329623"/>
                        <a:ext cx="451790" cy="461665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6757" t="-13158" r="-25676" b="-342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" name="מלבן 10">
                        <a:extLst>
                          <a:ext uri="{FF2B5EF4-FFF2-40B4-BE49-F238E27FC236}">
                            <a16:creationId xmlns:a16="http://schemas.microsoft.com/office/drawing/2014/main" id="{6D3985C9-7AC3-14C6-E539-7B46D5D62D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31805" y="2706139"/>
                        <a:ext cx="44653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cap="none" spc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oMath>
                          </m:oMathPara>
                        </a14:m>
                        <a:endParaRPr lang="he-IL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" name="מלבן 10">
                        <a:extLst>
                          <a:ext uri="{FF2B5EF4-FFF2-40B4-BE49-F238E27FC236}">
                            <a16:creationId xmlns:a16="http://schemas.microsoft.com/office/drawing/2014/main" id="{6D3985C9-7AC3-14C6-E539-7B46D5D62D6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31805" y="2706139"/>
                        <a:ext cx="446532" cy="461665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8219" t="-13158" r="-24658" b="-342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" name="מלבן 20">
                        <a:extLst>
                          <a:ext uri="{FF2B5EF4-FFF2-40B4-BE49-F238E27FC236}">
                            <a16:creationId xmlns:a16="http://schemas.microsoft.com/office/drawing/2014/main" id="{A364AD76-C29A-90BA-F7D3-683100C226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0093" y="5465553"/>
                        <a:ext cx="2648867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b="0" i="1" cap="none" spc="0" smtClean="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600" b="0" i="1" cap="none" spc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cap="none" spc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cap="none" spc="0" smtClean="0">
                                          <a:ln w="0"/>
                                          <a:solidFill>
                                            <a:schemeClr val="accent1"/>
                                          </a:solidFill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cap="none" spc="0" smtClean="0">
                                          <a:ln w="0"/>
                                          <a:solidFill>
                                            <a:srgbClr val="FF0000"/>
                                          </a:solidFill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600" b="0" i="1" cap="none" spc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cap="none" spc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cap="none" spc="0" smtClean="0">
                                          <a:ln w="0"/>
                                          <a:solidFill>
                                            <a:schemeClr val="accent1"/>
                                          </a:solidFill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cap="none" spc="0" smtClean="0">
                                          <a:ln w="0"/>
                                          <a:solidFill>
                                            <a:srgbClr val="FF0000"/>
                                          </a:solidFill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m:oMathPara>
                        </a14:m>
                        <a:endParaRPr lang="he-IL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1" name="מלבן 20">
                        <a:extLst>
                          <a:ext uri="{FF2B5EF4-FFF2-40B4-BE49-F238E27FC236}">
                            <a16:creationId xmlns:a16="http://schemas.microsoft.com/office/drawing/2014/main" id="{A364AD76-C29A-90BA-F7D3-683100C226F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50093" y="5465553"/>
                        <a:ext cx="2648867" cy="338554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t="-7273" r="-1382" b="-309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" name="צורה חופשית: צורה 5">
                    <a:extLst>
                      <a:ext uri="{FF2B5EF4-FFF2-40B4-BE49-F238E27FC236}">
                        <a16:creationId xmlns:a16="http://schemas.microsoft.com/office/drawing/2014/main" id="{CAC7BF0B-BD59-DAEA-AA0A-7B655082B901}"/>
                      </a:ext>
                    </a:extLst>
                  </p:cNvPr>
                  <p:cNvSpPr/>
                  <p:nvPr/>
                </p:nvSpPr>
                <p:spPr>
                  <a:xfrm>
                    <a:off x="5902923" y="3655107"/>
                    <a:ext cx="3408218" cy="1797627"/>
                  </a:xfrm>
                  <a:custGeom>
                    <a:avLst/>
                    <a:gdLst>
                      <a:gd name="connsiteX0" fmla="*/ 0 w 3408218"/>
                      <a:gd name="connsiteY0" fmla="*/ 987136 h 1797627"/>
                      <a:gd name="connsiteX1" fmla="*/ 218209 w 3408218"/>
                      <a:gd name="connsiteY1" fmla="*/ 654627 h 1797627"/>
                      <a:gd name="connsiteX2" fmla="*/ 353291 w 3408218"/>
                      <a:gd name="connsiteY2" fmla="*/ 384463 h 1797627"/>
                      <a:gd name="connsiteX3" fmla="*/ 426027 w 3408218"/>
                      <a:gd name="connsiteY3" fmla="*/ 270163 h 1797627"/>
                      <a:gd name="connsiteX4" fmla="*/ 602673 w 3408218"/>
                      <a:gd name="connsiteY4" fmla="*/ 83127 h 1797627"/>
                      <a:gd name="connsiteX5" fmla="*/ 665018 w 3408218"/>
                      <a:gd name="connsiteY5" fmla="*/ 51954 h 1797627"/>
                      <a:gd name="connsiteX6" fmla="*/ 727363 w 3408218"/>
                      <a:gd name="connsiteY6" fmla="*/ 10391 h 1797627"/>
                      <a:gd name="connsiteX7" fmla="*/ 831273 w 3408218"/>
                      <a:gd name="connsiteY7" fmla="*/ 0 h 1797627"/>
                      <a:gd name="connsiteX8" fmla="*/ 1028700 w 3408218"/>
                      <a:gd name="connsiteY8" fmla="*/ 31172 h 1797627"/>
                      <a:gd name="connsiteX9" fmla="*/ 1267691 w 3408218"/>
                      <a:gd name="connsiteY9" fmla="*/ 228600 h 1797627"/>
                      <a:gd name="connsiteX10" fmla="*/ 1413163 w 3408218"/>
                      <a:gd name="connsiteY10" fmla="*/ 467591 h 1797627"/>
                      <a:gd name="connsiteX11" fmla="*/ 1589809 w 3408218"/>
                      <a:gd name="connsiteY11" fmla="*/ 976745 h 1797627"/>
                      <a:gd name="connsiteX12" fmla="*/ 1735282 w 3408218"/>
                      <a:gd name="connsiteY12" fmla="*/ 1392381 h 1797627"/>
                      <a:gd name="connsiteX13" fmla="*/ 1808018 w 3408218"/>
                      <a:gd name="connsiteY13" fmla="*/ 1558636 h 1797627"/>
                      <a:gd name="connsiteX14" fmla="*/ 1963882 w 3408218"/>
                      <a:gd name="connsiteY14" fmla="*/ 1735281 h 1797627"/>
                      <a:gd name="connsiteX15" fmla="*/ 2306782 w 3408218"/>
                      <a:gd name="connsiteY15" fmla="*/ 1797627 h 1797627"/>
                      <a:gd name="connsiteX16" fmla="*/ 2483427 w 3408218"/>
                      <a:gd name="connsiteY16" fmla="*/ 1776845 h 1797627"/>
                      <a:gd name="connsiteX17" fmla="*/ 2649682 w 3408218"/>
                      <a:gd name="connsiteY17" fmla="*/ 1693718 h 1797627"/>
                      <a:gd name="connsiteX18" fmla="*/ 2940627 w 3408218"/>
                      <a:gd name="connsiteY18" fmla="*/ 1392381 h 1797627"/>
                      <a:gd name="connsiteX19" fmla="*/ 3200400 w 3408218"/>
                      <a:gd name="connsiteY19" fmla="*/ 1007918 h 1797627"/>
                      <a:gd name="connsiteX20" fmla="*/ 3335482 w 3408218"/>
                      <a:gd name="connsiteY20" fmla="*/ 737754 h 1797627"/>
                      <a:gd name="connsiteX21" fmla="*/ 3408218 w 3408218"/>
                      <a:gd name="connsiteY21" fmla="*/ 654627 h 1797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408218" h="1797627">
                        <a:moveTo>
                          <a:pt x="0" y="987136"/>
                        </a:moveTo>
                        <a:cubicBezTo>
                          <a:pt x="107052" y="773029"/>
                          <a:pt x="-41886" y="1060376"/>
                          <a:pt x="218209" y="654627"/>
                        </a:cubicBezTo>
                        <a:cubicBezTo>
                          <a:pt x="346568" y="454387"/>
                          <a:pt x="258819" y="557661"/>
                          <a:pt x="353291" y="384463"/>
                        </a:cubicBezTo>
                        <a:cubicBezTo>
                          <a:pt x="374916" y="344817"/>
                          <a:pt x="398931" y="306291"/>
                          <a:pt x="426027" y="270163"/>
                        </a:cubicBezTo>
                        <a:cubicBezTo>
                          <a:pt x="469173" y="212635"/>
                          <a:pt x="535662" y="127801"/>
                          <a:pt x="602673" y="83127"/>
                        </a:cubicBezTo>
                        <a:cubicBezTo>
                          <a:pt x="622005" y="70239"/>
                          <a:pt x="644948" y="63661"/>
                          <a:pt x="665018" y="51954"/>
                        </a:cubicBezTo>
                        <a:cubicBezTo>
                          <a:pt x="686592" y="39369"/>
                          <a:pt x="703524" y="17841"/>
                          <a:pt x="727363" y="10391"/>
                        </a:cubicBezTo>
                        <a:cubicBezTo>
                          <a:pt x="760588" y="8"/>
                          <a:pt x="796636" y="3464"/>
                          <a:pt x="831273" y="0"/>
                        </a:cubicBezTo>
                        <a:cubicBezTo>
                          <a:pt x="879707" y="5382"/>
                          <a:pt x="984344" y="14275"/>
                          <a:pt x="1028700" y="31172"/>
                        </a:cubicBezTo>
                        <a:cubicBezTo>
                          <a:pt x="1136476" y="72229"/>
                          <a:pt x="1198732" y="133118"/>
                          <a:pt x="1267691" y="228600"/>
                        </a:cubicBezTo>
                        <a:cubicBezTo>
                          <a:pt x="1322294" y="304205"/>
                          <a:pt x="1370750" y="384532"/>
                          <a:pt x="1413163" y="467591"/>
                        </a:cubicBezTo>
                        <a:cubicBezTo>
                          <a:pt x="1538556" y="713152"/>
                          <a:pt x="1505875" y="716949"/>
                          <a:pt x="1589809" y="976745"/>
                        </a:cubicBezTo>
                        <a:cubicBezTo>
                          <a:pt x="1634936" y="1116422"/>
                          <a:pt x="1676448" y="1257902"/>
                          <a:pt x="1735282" y="1392381"/>
                        </a:cubicBezTo>
                        <a:cubicBezTo>
                          <a:pt x="1759527" y="1447799"/>
                          <a:pt x="1779340" y="1505376"/>
                          <a:pt x="1808018" y="1558636"/>
                        </a:cubicBezTo>
                        <a:cubicBezTo>
                          <a:pt x="1841002" y="1619892"/>
                          <a:pt x="1901942" y="1698117"/>
                          <a:pt x="1963882" y="1735281"/>
                        </a:cubicBezTo>
                        <a:cubicBezTo>
                          <a:pt x="2092098" y="1812210"/>
                          <a:pt x="2146600" y="1789999"/>
                          <a:pt x="2306782" y="1797627"/>
                        </a:cubicBezTo>
                        <a:cubicBezTo>
                          <a:pt x="2365664" y="1790700"/>
                          <a:pt x="2426687" y="1794039"/>
                          <a:pt x="2483427" y="1776845"/>
                        </a:cubicBezTo>
                        <a:cubicBezTo>
                          <a:pt x="2542724" y="1758876"/>
                          <a:pt x="2597563" y="1727223"/>
                          <a:pt x="2649682" y="1693718"/>
                        </a:cubicBezTo>
                        <a:cubicBezTo>
                          <a:pt x="2759008" y="1623437"/>
                          <a:pt x="2869058" y="1490134"/>
                          <a:pt x="2940627" y="1392381"/>
                        </a:cubicBezTo>
                        <a:cubicBezTo>
                          <a:pt x="3031994" y="1267587"/>
                          <a:pt x="3131231" y="1146255"/>
                          <a:pt x="3200400" y="1007918"/>
                        </a:cubicBezTo>
                        <a:cubicBezTo>
                          <a:pt x="3245427" y="917863"/>
                          <a:pt x="3264288" y="808948"/>
                          <a:pt x="3335482" y="737754"/>
                        </a:cubicBezTo>
                        <a:cubicBezTo>
                          <a:pt x="3389291" y="683945"/>
                          <a:pt x="3365289" y="711865"/>
                          <a:pt x="3408218" y="654627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/>
                  </a:p>
                </p:txBody>
              </p:sp>
              <p:sp>
                <p:nvSpPr>
                  <p:cNvPr id="7" name="צורה חופשית: צורה 6">
                    <a:extLst>
                      <a:ext uri="{FF2B5EF4-FFF2-40B4-BE49-F238E27FC236}">
                        <a16:creationId xmlns:a16="http://schemas.microsoft.com/office/drawing/2014/main" id="{B897CECA-660E-C478-2DF5-592335FBDD02}"/>
                      </a:ext>
                    </a:extLst>
                  </p:cNvPr>
                  <p:cNvSpPr/>
                  <p:nvPr/>
                </p:nvSpPr>
                <p:spPr>
                  <a:xfrm>
                    <a:off x="6617443" y="3674336"/>
                    <a:ext cx="3408218" cy="1797627"/>
                  </a:xfrm>
                  <a:custGeom>
                    <a:avLst/>
                    <a:gdLst>
                      <a:gd name="connsiteX0" fmla="*/ 0 w 3408218"/>
                      <a:gd name="connsiteY0" fmla="*/ 987136 h 1797627"/>
                      <a:gd name="connsiteX1" fmla="*/ 218209 w 3408218"/>
                      <a:gd name="connsiteY1" fmla="*/ 654627 h 1797627"/>
                      <a:gd name="connsiteX2" fmla="*/ 353291 w 3408218"/>
                      <a:gd name="connsiteY2" fmla="*/ 384463 h 1797627"/>
                      <a:gd name="connsiteX3" fmla="*/ 426027 w 3408218"/>
                      <a:gd name="connsiteY3" fmla="*/ 270163 h 1797627"/>
                      <a:gd name="connsiteX4" fmla="*/ 602673 w 3408218"/>
                      <a:gd name="connsiteY4" fmla="*/ 83127 h 1797627"/>
                      <a:gd name="connsiteX5" fmla="*/ 665018 w 3408218"/>
                      <a:gd name="connsiteY5" fmla="*/ 51954 h 1797627"/>
                      <a:gd name="connsiteX6" fmla="*/ 727363 w 3408218"/>
                      <a:gd name="connsiteY6" fmla="*/ 10391 h 1797627"/>
                      <a:gd name="connsiteX7" fmla="*/ 831273 w 3408218"/>
                      <a:gd name="connsiteY7" fmla="*/ 0 h 1797627"/>
                      <a:gd name="connsiteX8" fmla="*/ 1028700 w 3408218"/>
                      <a:gd name="connsiteY8" fmla="*/ 31172 h 1797627"/>
                      <a:gd name="connsiteX9" fmla="*/ 1267691 w 3408218"/>
                      <a:gd name="connsiteY9" fmla="*/ 228600 h 1797627"/>
                      <a:gd name="connsiteX10" fmla="*/ 1413163 w 3408218"/>
                      <a:gd name="connsiteY10" fmla="*/ 467591 h 1797627"/>
                      <a:gd name="connsiteX11" fmla="*/ 1589809 w 3408218"/>
                      <a:gd name="connsiteY11" fmla="*/ 976745 h 1797627"/>
                      <a:gd name="connsiteX12" fmla="*/ 1735282 w 3408218"/>
                      <a:gd name="connsiteY12" fmla="*/ 1392381 h 1797627"/>
                      <a:gd name="connsiteX13" fmla="*/ 1808018 w 3408218"/>
                      <a:gd name="connsiteY13" fmla="*/ 1558636 h 1797627"/>
                      <a:gd name="connsiteX14" fmla="*/ 1963882 w 3408218"/>
                      <a:gd name="connsiteY14" fmla="*/ 1735281 h 1797627"/>
                      <a:gd name="connsiteX15" fmla="*/ 2306782 w 3408218"/>
                      <a:gd name="connsiteY15" fmla="*/ 1797627 h 1797627"/>
                      <a:gd name="connsiteX16" fmla="*/ 2483427 w 3408218"/>
                      <a:gd name="connsiteY16" fmla="*/ 1776845 h 1797627"/>
                      <a:gd name="connsiteX17" fmla="*/ 2649682 w 3408218"/>
                      <a:gd name="connsiteY17" fmla="*/ 1693718 h 1797627"/>
                      <a:gd name="connsiteX18" fmla="*/ 2940627 w 3408218"/>
                      <a:gd name="connsiteY18" fmla="*/ 1392381 h 1797627"/>
                      <a:gd name="connsiteX19" fmla="*/ 3200400 w 3408218"/>
                      <a:gd name="connsiteY19" fmla="*/ 1007918 h 1797627"/>
                      <a:gd name="connsiteX20" fmla="*/ 3335482 w 3408218"/>
                      <a:gd name="connsiteY20" fmla="*/ 737754 h 1797627"/>
                      <a:gd name="connsiteX21" fmla="*/ 3408218 w 3408218"/>
                      <a:gd name="connsiteY21" fmla="*/ 654627 h 1797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408218" h="1797627">
                        <a:moveTo>
                          <a:pt x="0" y="987136"/>
                        </a:moveTo>
                        <a:cubicBezTo>
                          <a:pt x="107052" y="773029"/>
                          <a:pt x="-41886" y="1060376"/>
                          <a:pt x="218209" y="654627"/>
                        </a:cubicBezTo>
                        <a:cubicBezTo>
                          <a:pt x="346568" y="454387"/>
                          <a:pt x="258819" y="557661"/>
                          <a:pt x="353291" y="384463"/>
                        </a:cubicBezTo>
                        <a:cubicBezTo>
                          <a:pt x="374916" y="344817"/>
                          <a:pt x="398931" y="306291"/>
                          <a:pt x="426027" y="270163"/>
                        </a:cubicBezTo>
                        <a:cubicBezTo>
                          <a:pt x="469173" y="212635"/>
                          <a:pt x="535662" y="127801"/>
                          <a:pt x="602673" y="83127"/>
                        </a:cubicBezTo>
                        <a:cubicBezTo>
                          <a:pt x="622005" y="70239"/>
                          <a:pt x="644948" y="63661"/>
                          <a:pt x="665018" y="51954"/>
                        </a:cubicBezTo>
                        <a:cubicBezTo>
                          <a:pt x="686592" y="39369"/>
                          <a:pt x="703524" y="17841"/>
                          <a:pt x="727363" y="10391"/>
                        </a:cubicBezTo>
                        <a:cubicBezTo>
                          <a:pt x="760588" y="8"/>
                          <a:pt x="796636" y="3464"/>
                          <a:pt x="831273" y="0"/>
                        </a:cubicBezTo>
                        <a:cubicBezTo>
                          <a:pt x="879707" y="5382"/>
                          <a:pt x="984344" y="14275"/>
                          <a:pt x="1028700" y="31172"/>
                        </a:cubicBezTo>
                        <a:cubicBezTo>
                          <a:pt x="1136476" y="72229"/>
                          <a:pt x="1198732" y="133118"/>
                          <a:pt x="1267691" y="228600"/>
                        </a:cubicBezTo>
                        <a:cubicBezTo>
                          <a:pt x="1322294" y="304205"/>
                          <a:pt x="1370750" y="384532"/>
                          <a:pt x="1413163" y="467591"/>
                        </a:cubicBezTo>
                        <a:cubicBezTo>
                          <a:pt x="1538556" y="713152"/>
                          <a:pt x="1505875" y="716949"/>
                          <a:pt x="1589809" y="976745"/>
                        </a:cubicBezTo>
                        <a:cubicBezTo>
                          <a:pt x="1634936" y="1116422"/>
                          <a:pt x="1676448" y="1257902"/>
                          <a:pt x="1735282" y="1392381"/>
                        </a:cubicBezTo>
                        <a:cubicBezTo>
                          <a:pt x="1759527" y="1447799"/>
                          <a:pt x="1779340" y="1505376"/>
                          <a:pt x="1808018" y="1558636"/>
                        </a:cubicBezTo>
                        <a:cubicBezTo>
                          <a:pt x="1841002" y="1619892"/>
                          <a:pt x="1901942" y="1698117"/>
                          <a:pt x="1963882" y="1735281"/>
                        </a:cubicBezTo>
                        <a:cubicBezTo>
                          <a:pt x="2092098" y="1812210"/>
                          <a:pt x="2146600" y="1789999"/>
                          <a:pt x="2306782" y="1797627"/>
                        </a:cubicBezTo>
                        <a:cubicBezTo>
                          <a:pt x="2365664" y="1790700"/>
                          <a:pt x="2426687" y="1794039"/>
                          <a:pt x="2483427" y="1776845"/>
                        </a:cubicBezTo>
                        <a:cubicBezTo>
                          <a:pt x="2542724" y="1758876"/>
                          <a:pt x="2597563" y="1727223"/>
                          <a:pt x="2649682" y="1693718"/>
                        </a:cubicBezTo>
                        <a:cubicBezTo>
                          <a:pt x="2759008" y="1623437"/>
                          <a:pt x="2869058" y="1490134"/>
                          <a:pt x="2940627" y="1392381"/>
                        </a:cubicBezTo>
                        <a:cubicBezTo>
                          <a:pt x="3031994" y="1267587"/>
                          <a:pt x="3131231" y="1146255"/>
                          <a:pt x="3200400" y="1007918"/>
                        </a:cubicBezTo>
                        <a:cubicBezTo>
                          <a:pt x="3245427" y="917863"/>
                          <a:pt x="3264288" y="808948"/>
                          <a:pt x="3335482" y="737754"/>
                        </a:cubicBezTo>
                        <a:cubicBezTo>
                          <a:pt x="3389291" y="683945"/>
                          <a:pt x="3365289" y="711865"/>
                          <a:pt x="3408218" y="654627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/>
                  </a:p>
                </p:txBody>
              </p:sp>
              <p:sp>
                <p:nvSpPr>
                  <p:cNvPr id="15" name="צורה חופשית: צורה 14">
                    <a:extLst>
                      <a:ext uri="{FF2B5EF4-FFF2-40B4-BE49-F238E27FC236}">
                        <a16:creationId xmlns:a16="http://schemas.microsoft.com/office/drawing/2014/main" id="{D75BE0F3-BB09-FE34-76F6-9D3BDB325DEA}"/>
                      </a:ext>
                    </a:extLst>
                  </p:cNvPr>
                  <p:cNvSpPr/>
                  <p:nvPr/>
                </p:nvSpPr>
                <p:spPr>
                  <a:xfrm>
                    <a:off x="6444532" y="3371636"/>
                    <a:ext cx="3408218" cy="1797627"/>
                  </a:xfrm>
                  <a:custGeom>
                    <a:avLst/>
                    <a:gdLst>
                      <a:gd name="connsiteX0" fmla="*/ 0 w 3408218"/>
                      <a:gd name="connsiteY0" fmla="*/ 987136 h 1797627"/>
                      <a:gd name="connsiteX1" fmla="*/ 218209 w 3408218"/>
                      <a:gd name="connsiteY1" fmla="*/ 654627 h 1797627"/>
                      <a:gd name="connsiteX2" fmla="*/ 353291 w 3408218"/>
                      <a:gd name="connsiteY2" fmla="*/ 384463 h 1797627"/>
                      <a:gd name="connsiteX3" fmla="*/ 426027 w 3408218"/>
                      <a:gd name="connsiteY3" fmla="*/ 270163 h 1797627"/>
                      <a:gd name="connsiteX4" fmla="*/ 602673 w 3408218"/>
                      <a:gd name="connsiteY4" fmla="*/ 83127 h 1797627"/>
                      <a:gd name="connsiteX5" fmla="*/ 665018 w 3408218"/>
                      <a:gd name="connsiteY5" fmla="*/ 51954 h 1797627"/>
                      <a:gd name="connsiteX6" fmla="*/ 727363 w 3408218"/>
                      <a:gd name="connsiteY6" fmla="*/ 10391 h 1797627"/>
                      <a:gd name="connsiteX7" fmla="*/ 831273 w 3408218"/>
                      <a:gd name="connsiteY7" fmla="*/ 0 h 1797627"/>
                      <a:gd name="connsiteX8" fmla="*/ 1028700 w 3408218"/>
                      <a:gd name="connsiteY8" fmla="*/ 31172 h 1797627"/>
                      <a:gd name="connsiteX9" fmla="*/ 1267691 w 3408218"/>
                      <a:gd name="connsiteY9" fmla="*/ 228600 h 1797627"/>
                      <a:gd name="connsiteX10" fmla="*/ 1413163 w 3408218"/>
                      <a:gd name="connsiteY10" fmla="*/ 467591 h 1797627"/>
                      <a:gd name="connsiteX11" fmla="*/ 1589809 w 3408218"/>
                      <a:gd name="connsiteY11" fmla="*/ 976745 h 1797627"/>
                      <a:gd name="connsiteX12" fmla="*/ 1735282 w 3408218"/>
                      <a:gd name="connsiteY12" fmla="*/ 1392381 h 1797627"/>
                      <a:gd name="connsiteX13" fmla="*/ 1808018 w 3408218"/>
                      <a:gd name="connsiteY13" fmla="*/ 1558636 h 1797627"/>
                      <a:gd name="connsiteX14" fmla="*/ 1963882 w 3408218"/>
                      <a:gd name="connsiteY14" fmla="*/ 1735281 h 1797627"/>
                      <a:gd name="connsiteX15" fmla="*/ 2306782 w 3408218"/>
                      <a:gd name="connsiteY15" fmla="*/ 1797627 h 1797627"/>
                      <a:gd name="connsiteX16" fmla="*/ 2483427 w 3408218"/>
                      <a:gd name="connsiteY16" fmla="*/ 1776845 h 1797627"/>
                      <a:gd name="connsiteX17" fmla="*/ 2649682 w 3408218"/>
                      <a:gd name="connsiteY17" fmla="*/ 1693718 h 1797627"/>
                      <a:gd name="connsiteX18" fmla="*/ 2940627 w 3408218"/>
                      <a:gd name="connsiteY18" fmla="*/ 1392381 h 1797627"/>
                      <a:gd name="connsiteX19" fmla="*/ 3200400 w 3408218"/>
                      <a:gd name="connsiteY19" fmla="*/ 1007918 h 1797627"/>
                      <a:gd name="connsiteX20" fmla="*/ 3335482 w 3408218"/>
                      <a:gd name="connsiteY20" fmla="*/ 737754 h 1797627"/>
                      <a:gd name="connsiteX21" fmla="*/ 3408218 w 3408218"/>
                      <a:gd name="connsiteY21" fmla="*/ 654627 h 1797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408218" h="1797627">
                        <a:moveTo>
                          <a:pt x="0" y="987136"/>
                        </a:moveTo>
                        <a:cubicBezTo>
                          <a:pt x="107052" y="773029"/>
                          <a:pt x="-41886" y="1060376"/>
                          <a:pt x="218209" y="654627"/>
                        </a:cubicBezTo>
                        <a:cubicBezTo>
                          <a:pt x="346568" y="454387"/>
                          <a:pt x="258819" y="557661"/>
                          <a:pt x="353291" y="384463"/>
                        </a:cubicBezTo>
                        <a:cubicBezTo>
                          <a:pt x="374916" y="344817"/>
                          <a:pt x="398931" y="306291"/>
                          <a:pt x="426027" y="270163"/>
                        </a:cubicBezTo>
                        <a:cubicBezTo>
                          <a:pt x="469173" y="212635"/>
                          <a:pt x="535662" y="127801"/>
                          <a:pt x="602673" y="83127"/>
                        </a:cubicBezTo>
                        <a:cubicBezTo>
                          <a:pt x="622005" y="70239"/>
                          <a:pt x="644948" y="63661"/>
                          <a:pt x="665018" y="51954"/>
                        </a:cubicBezTo>
                        <a:cubicBezTo>
                          <a:pt x="686592" y="39369"/>
                          <a:pt x="703524" y="17841"/>
                          <a:pt x="727363" y="10391"/>
                        </a:cubicBezTo>
                        <a:cubicBezTo>
                          <a:pt x="760588" y="8"/>
                          <a:pt x="796636" y="3464"/>
                          <a:pt x="831273" y="0"/>
                        </a:cubicBezTo>
                        <a:cubicBezTo>
                          <a:pt x="879707" y="5382"/>
                          <a:pt x="984344" y="14275"/>
                          <a:pt x="1028700" y="31172"/>
                        </a:cubicBezTo>
                        <a:cubicBezTo>
                          <a:pt x="1136476" y="72229"/>
                          <a:pt x="1198732" y="133118"/>
                          <a:pt x="1267691" y="228600"/>
                        </a:cubicBezTo>
                        <a:cubicBezTo>
                          <a:pt x="1322294" y="304205"/>
                          <a:pt x="1370750" y="384532"/>
                          <a:pt x="1413163" y="467591"/>
                        </a:cubicBezTo>
                        <a:cubicBezTo>
                          <a:pt x="1538556" y="713152"/>
                          <a:pt x="1505875" y="716949"/>
                          <a:pt x="1589809" y="976745"/>
                        </a:cubicBezTo>
                        <a:cubicBezTo>
                          <a:pt x="1634936" y="1116422"/>
                          <a:pt x="1676448" y="1257902"/>
                          <a:pt x="1735282" y="1392381"/>
                        </a:cubicBezTo>
                        <a:cubicBezTo>
                          <a:pt x="1759527" y="1447799"/>
                          <a:pt x="1779340" y="1505376"/>
                          <a:pt x="1808018" y="1558636"/>
                        </a:cubicBezTo>
                        <a:cubicBezTo>
                          <a:pt x="1841002" y="1619892"/>
                          <a:pt x="1901942" y="1698117"/>
                          <a:pt x="1963882" y="1735281"/>
                        </a:cubicBezTo>
                        <a:cubicBezTo>
                          <a:pt x="2092098" y="1812210"/>
                          <a:pt x="2146600" y="1789999"/>
                          <a:pt x="2306782" y="1797627"/>
                        </a:cubicBezTo>
                        <a:cubicBezTo>
                          <a:pt x="2365664" y="1790700"/>
                          <a:pt x="2426687" y="1794039"/>
                          <a:pt x="2483427" y="1776845"/>
                        </a:cubicBezTo>
                        <a:cubicBezTo>
                          <a:pt x="2542724" y="1758876"/>
                          <a:pt x="2597563" y="1727223"/>
                          <a:pt x="2649682" y="1693718"/>
                        </a:cubicBezTo>
                        <a:cubicBezTo>
                          <a:pt x="2759008" y="1623437"/>
                          <a:pt x="2869058" y="1490134"/>
                          <a:pt x="2940627" y="1392381"/>
                        </a:cubicBezTo>
                        <a:cubicBezTo>
                          <a:pt x="3031994" y="1267587"/>
                          <a:pt x="3131231" y="1146255"/>
                          <a:pt x="3200400" y="1007918"/>
                        </a:cubicBezTo>
                        <a:cubicBezTo>
                          <a:pt x="3245427" y="917863"/>
                          <a:pt x="3264288" y="808948"/>
                          <a:pt x="3335482" y="737754"/>
                        </a:cubicBezTo>
                        <a:cubicBezTo>
                          <a:pt x="3389291" y="683945"/>
                          <a:pt x="3365289" y="711865"/>
                          <a:pt x="3408218" y="654627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dirty="0"/>
                  </a:p>
                </p:txBody>
              </p:sp>
              <p:grpSp>
                <p:nvGrpSpPr>
                  <p:cNvPr id="33" name="קבוצה 32">
                    <a:extLst>
                      <a:ext uri="{FF2B5EF4-FFF2-40B4-BE49-F238E27FC236}">
                        <a16:creationId xmlns:a16="http://schemas.microsoft.com/office/drawing/2014/main" id="{7BC8E919-9084-9D9B-0355-7F95BE48438B}"/>
                      </a:ext>
                    </a:extLst>
                  </p:cNvPr>
                  <p:cNvGrpSpPr/>
                  <p:nvPr/>
                </p:nvGrpSpPr>
                <p:grpSpPr>
                  <a:xfrm rot="2988284">
                    <a:off x="6996253" y="3432721"/>
                    <a:ext cx="456959" cy="388116"/>
                    <a:chOff x="3110865" y="3923695"/>
                    <a:chExt cx="456959" cy="388116"/>
                  </a:xfrm>
                </p:grpSpPr>
                <p:grpSp>
                  <p:nvGrpSpPr>
                    <p:cNvPr id="34" name="קבוצה 33">
                      <a:extLst>
                        <a:ext uri="{FF2B5EF4-FFF2-40B4-BE49-F238E27FC236}">
                          <a16:creationId xmlns:a16="http://schemas.microsoft.com/office/drawing/2014/main" id="{A264BB0D-164A-C97E-1B5C-D0C46DFB1C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10865" y="3969740"/>
                      <a:ext cx="316341" cy="342071"/>
                      <a:chOff x="3110865" y="3969740"/>
                      <a:chExt cx="316341" cy="342071"/>
                    </a:xfrm>
                  </p:grpSpPr>
                  <p:cxnSp>
                    <p:nvCxnSpPr>
                      <p:cNvPr id="41" name="מחבר ישר 40">
                        <a:extLst>
                          <a:ext uri="{FF2B5EF4-FFF2-40B4-BE49-F238E27FC236}">
                            <a16:creationId xmlns:a16="http://schemas.microsoft.com/office/drawing/2014/main" id="{3D068871-E534-412C-D6C8-B543B7EEA75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3110865" y="4038600"/>
                        <a:ext cx="316341" cy="273211"/>
                      </a:xfrm>
                      <a:prstGeom prst="line">
                        <a:avLst/>
                      </a:prstGeom>
                      <a:ln w="19050" cap="flat" cmpd="sng" algn="ctr">
                        <a:solidFill>
                          <a:schemeClr val="accent1"/>
                        </a:solidFill>
                        <a:prstDash val="sysDash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מחבר ישר 41">
                        <a:extLst>
                          <a:ext uri="{FF2B5EF4-FFF2-40B4-BE49-F238E27FC236}">
                            <a16:creationId xmlns:a16="http://schemas.microsoft.com/office/drawing/2014/main" id="{EB36B819-C210-4115-64F2-A867EA6E39A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151388" y="3969740"/>
                        <a:ext cx="39487" cy="36145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5" name="מחבר ישר 44">
                        <a:extLst>
                          <a:ext uri="{FF2B5EF4-FFF2-40B4-BE49-F238E27FC236}">
                            <a16:creationId xmlns:a16="http://schemas.microsoft.com/office/drawing/2014/main" id="{9E413603-7E29-CD07-2B30-F4615A1B22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3151388" y="4008743"/>
                        <a:ext cx="39487" cy="45197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5" name="קבוצה 34">
                      <a:extLst>
                        <a:ext uri="{FF2B5EF4-FFF2-40B4-BE49-F238E27FC236}">
                          <a16:creationId xmlns:a16="http://schemas.microsoft.com/office/drawing/2014/main" id="{277FEB2A-09C3-E17E-BA14-1D36CD0B20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83014" y="3923695"/>
                      <a:ext cx="384810" cy="297709"/>
                      <a:chOff x="3183014" y="3923695"/>
                      <a:chExt cx="384810" cy="297709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8" name="מלבן 37">
                            <a:extLst>
                              <a:ext uri="{FF2B5EF4-FFF2-40B4-BE49-F238E27FC236}">
                                <a16:creationId xmlns:a16="http://schemas.microsoft.com/office/drawing/2014/main" id="{80151E20-AAB4-B45B-AE45-6467085DAB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764765">
                            <a:off x="3238722" y="3949439"/>
                            <a:ext cx="297709" cy="2462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1440" tIns="45720" rIns="91440" bIns="45720">
                            <a:spAutoFit/>
                          </a:bodyPr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000" b="0" i="1" cap="none" spc="0" dirty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oMath>
                              </m:oMathPara>
                            </a14:m>
                            <a:endParaRPr lang="he-IL" sz="1000" b="0" cap="none" spc="0" dirty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8" name="מלבן 37">
                            <a:extLst>
                              <a:ext uri="{FF2B5EF4-FFF2-40B4-BE49-F238E27FC236}">
                                <a16:creationId xmlns:a16="http://schemas.microsoft.com/office/drawing/2014/main" id="{80151E20-AAB4-B45B-AE45-6467085DAB51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 rot="18764765">
                            <a:off x="3238722" y="3949439"/>
                            <a:ext cx="297709" cy="246221"/>
                          </a:xfrm>
                          <a:prstGeom prst="rect">
                            <a:avLst/>
                          </a:prstGeom>
                          <a:blipFill>
                            <a:blip r:embed="rId14"/>
                            <a:stretch>
                              <a:fillRect b="-1590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39" name="מחבר ישר 38">
                        <a:extLst>
                          <a:ext uri="{FF2B5EF4-FFF2-40B4-BE49-F238E27FC236}">
                            <a16:creationId xmlns:a16="http://schemas.microsoft.com/office/drawing/2014/main" id="{0F10453B-473C-FF14-F7F2-0419052CD0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18611716">
                        <a:off x="3267271" y="3917885"/>
                        <a:ext cx="0" cy="168514"/>
                      </a:xfrm>
                      <a:prstGeom prst="line">
                        <a:avLst/>
                      </a:prstGeom>
                      <a:ln>
                        <a:head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מחבר ישר 39">
                        <a:extLst>
                          <a:ext uri="{FF2B5EF4-FFF2-40B4-BE49-F238E27FC236}">
                            <a16:creationId xmlns:a16="http://schemas.microsoft.com/office/drawing/2014/main" id="{54A52276-F212-85E0-0C23-0823FC3F761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18611716">
                        <a:off x="3484749" y="4098444"/>
                        <a:ext cx="0" cy="166150"/>
                      </a:xfrm>
                      <a:prstGeom prst="line">
                        <a:avLst/>
                      </a:prstGeom>
                      <a:ln>
                        <a:headEnd type="none" w="sm" len="sm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cxnSp>
              <p:nvCxnSpPr>
                <p:cNvPr id="51" name="מחבר ישר 50">
                  <a:extLst>
                    <a:ext uri="{FF2B5EF4-FFF2-40B4-BE49-F238E27FC236}">
                      <a16:creationId xmlns:a16="http://schemas.microsoft.com/office/drawing/2014/main" id="{375AA4A3-E8E1-C718-38EC-2397E66C95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6203" y="5392420"/>
                  <a:ext cx="0" cy="7163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מלבן 53">
                      <a:extLst>
                        <a:ext uri="{FF2B5EF4-FFF2-40B4-BE49-F238E27FC236}">
                          <a16:creationId xmlns:a16="http://schemas.microsoft.com/office/drawing/2014/main" id="{437EBA57-3787-00F0-7874-8D3FB4F3A71B}"/>
                        </a:ext>
                      </a:extLst>
                    </p:cNvPr>
                    <p:cNvSpPr/>
                    <p:nvPr/>
                  </p:nvSpPr>
                  <p:spPr>
                    <a:xfrm rot="153049">
                      <a:off x="7015526" y="5179349"/>
                      <a:ext cx="346698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0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0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oMath>
                        </m:oMathPara>
                      </a14:m>
                      <a:endParaRPr lang="he-IL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מלבן 53">
                      <a:extLst>
                        <a:ext uri="{FF2B5EF4-FFF2-40B4-BE49-F238E27FC236}">
                          <a16:creationId xmlns:a16="http://schemas.microsoft.com/office/drawing/2014/main" id="{437EBA57-3787-00F0-7874-8D3FB4F3A7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53049">
                      <a:off x="7015526" y="5179349"/>
                      <a:ext cx="346698" cy="246221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59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6" name="מחבר ישר 55">
                <a:extLst>
                  <a:ext uri="{FF2B5EF4-FFF2-40B4-BE49-F238E27FC236}">
                    <a16:creationId xmlns:a16="http://schemas.microsoft.com/office/drawing/2014/main" id="{ACD2B3A2-73F9-383C-DA1F-EA50F20FB4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945" y="3819137"/>
                <a:ext cx="5905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מחבר ישר 62">
                <a:extLst>
                  <a:ext uri="{FF2B5EF4-FFF2-40B4-BE49-F238E27FC236}">
                    <a16:creationId xmlns:a16="http://schemas.microsoft.com/office/drawing/2014/main" id="{C4592B7C-3962-9567-EB1C-3083D75B7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04" y="3362930"/>
                <a:ext cx="5905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מלבן 67">
                  <a:extLst>
                    <a:ext uri="{FF2B5EF4-FFF2-40B4-BE49-F238E27FC236}">
                      <a16:creationId xmlns:a16="http://schemas.microsoft.com/office/drawing/2014/main" id="{6D1EB0FD-DE67-C088-15B0-5F0335773A75}"/>
                    </a:ext>
                  </a:extLst>
                </p:cNvPr>
                <p:cNvSpPr/>
                <p:nvPr/>
              </p:nvSpPr>
              <p:spPr>
                <a:xfrm rot="153049">
                  <a:off x="6165273" y="3218402"/>
                  <a:ext cx="347852" cy="24622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0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he-IL" sz="1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8" name="מלבן 67">
                  <a:extLst>
                    <a:ext uri="{FF2B5EF4-FFF2-40B4-BE49-F238E27FC236}">
                      <a16:creationId xmlns:a16="http://schemas.microsoft.com/office/drawing/2014/main" id="{6D1EB0FD-DE67-C088-15B0-5F0335773A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53049">
                  <a:off x="6165273" y="3218402"/>
                  <a:ext cx="347852" cy="246221"/>
                </a:xfrm>
                <a:prstGeom prst="rect">
                  <a:avLst/>
                </a:prstGeom>
                <a:blipFill>
                  <a:blip r:embed="rId16"/>
                  <a:stretch>
                    <a:fillRect b="-15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מלבן 68">
                  <a:extLst>
                    <a:ext uri="{FF2B5EF4-FFF2-40B4-BE49-F238E27FC236}">
                      <a16:creationId xmlns:a16="http://schemas.microsoft.com/office/drawing/2014/main" id="{CDC3411E-2D2E-6AA2-DB61-A2313B395B56}"/>
                    </a:ext>
                  </a:extLst>
                </p:cNvPr>
                <p:cNvSpPr/>
                <p:nvPr/>
              </p:nvSpPr>
              <p:spPr>
                <a:xfrm rot="153049">
                  <a:off x="6155401" y="3656591"/>
                  <a:ext cx="344903" cy="24622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0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sz="1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9" name="מלבן 68">
                  <a:extLst>
                    <a:ext uri="{FF2B5EF4-FFF2-40B4-BE49-F238E27FC236}">
                      <a16:creationId xmlns:a16="http://schemas.microsoft.com/office/drawing/2014/main" id="{CDC3411E-2D2E-6AA2-DB61-A2313B395B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53049">
                  <a:off x="6155401" y="3656591"/>
                  <a:ext cx="344903" cy="246221"/>
                </a:xfrm>
                <a:prstGeom prst="rect">
                  <a:avLst/>
                </a:prstGeom>
                <a:blipFill>
                  <a:blip r:embed="rId17"/>
                  <a:stretch>
                    <a:fillRect b="-15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304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2191651" y="1294948"/>
            <a:ext cx="3711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1" name="קבוצה 80">
            <a:extLst>
              <a:ext uri="{FF2B5EF4-FFF2-40B4-BE49-F238E27FC236}">
                <a16:creationId xmlns:a16="http://schemas.microsoft.com/office/drawing/2014/main" id="{64AD1109-0375-8FDD-24FB-E40A8159DDF7}"/>
              </a:ext>
            </a:extLst>
          </p:cNvPr>
          <p:cNvGrpSpPr/>
          <p:nvPr/>
        </p:nvGrpSpPr>
        <p:grpSpPr>
          <a:xfrm>
            <a:off x="1800745" y="2740555"/>
            <a:ext cx="3082888" cy="3156980"/>
            <a:chOff x="1800745" y="2740555"/>
            <a:chExt cx="3082888" cy="3156980"/>
          </a:xfrm>
        </p:grpSpPr>
        <p:cxnSp>
          <p:nvCxnSpPr>
            <p:cNvPr id="12" name="מחבר ישר 11">
              <a:extLst>
                <a:ext uri="{FF2B5EF4-FFF2-40B4-BE49-F238E27FC236}">
                  <a16:creationId xmlns:a16="http://schemas.microsoft.com/office/drawing/2014/main" id="{5D7E271A-D329-0D43-5E38-E032368F8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69" y="2858436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מחבר חץ ישר 12">
              <a:extLst>
                <a:ext uri="{FF2B5EF4-FFF2-40B4-BE49-F238E27FC236}">
                  <a16:creationId xmlns:a16="http://schemas.microsoft.com/office/drawing/2014/main" id="{6CC1D6B2-5F6F-40F3-2938-FEED7A3C13DC}"/>
                </a:ext>
              </a:extLst>
            </p:cNvPr>
            <p:cNvCxnSpPr/>
            <p:nvPr/>
          </p:nvCxnSpPr>
          <p:spPr>
            <a:xfrm flipV="1">
              <a:off x="2113408" y="2962694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חץ ישר 13">
              <a:extLst>
                <a:ext uri="{FF2B5EF4-FFF2-40B4-BE49-F238E27FC236}">
                  <a16:creationId xmlns:a16="http://schemas.microsoft.com/office/drawing/2014/main" id="{960ADE42-9092-8440-C8B5-76BBC44CCE49}"/>
                </a:ext>
              </a:extLst>
            </p:cNvPr>
            <p:cNvCxnSpPr>
              <a:cxnSpLocks/>
            </p:cNvCxnSpPr>
            <p:nvPr/>
          </p:nvCxnSpPr>
          <p:spPr>
            <a:xfrm>
              <a:off x="2113408" y="5461510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/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389" t="-13158" r="-25000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/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757" t="-13333" r="-24324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/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273" r="-3419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DC446E5D-E86A-02BB-4420-06FBF9AE3EA9}"/>
                </a:ext>
              </a:extLst>
            </p:cNvPr>
            <p:cNvSpPr/>
            <p:nvPr/>
          </p:nvSpPr>
          <p:spPr>
            <a:xfrm>
              <a:off x="2681515" y="4347769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/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2745" t="-11667" r="-38235" b="-3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5ACB4C51-2D73-0876-F232-B8AF2C781F06}"/>
              </a:ext>
            </a:extLst>
          </p:cNvPr>
          <p:cNvSpPr/>
          <p:nvPr/>
        </p:nvSpPr>
        <p:spPr>
          <a:xfrm>
            <a:off x="3434835" y="3568974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/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blipFill>
                <a:blip r:embed="rId7"/>
                <a:stretch>
                  <a:fillRect l="-12621" t="-9836" r="-37864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/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blipFill>
                <a:blip r:embed="rId8"/>
                <a:stretch>
                  <a:fillRect l="-12621" t="-9836" r="-37864" b="-3114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אליפסה 25">
            <a:extLst>
              <a:ext uri="{FF2B5EF4-FFF2-40B4-BE49-F238E27FC236}">
                <a16:creationId xmlns:a16="http://schemas.microsoft.com/office/drawing/2014/main" id="{406ED70E-EC60-3F15-36A6-42DD9A5ED338}"/>
              </a:ext>
            </a:extLst>
          </p:cNvPr>
          <p:cNvSpPr/>
          <p:nvPr/>
        </p:nvSpPr>
        <p:spPr>
          <a:xfrm>
            <a:off x="3412656" y="4296917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AFFEBD47-3859-E8A6-2727-55FFBA92B5D1}"/>
              </a:ext>
            </a:extLst>
          </p:cNvPr>
          <p:cNvGrpSpPr/>
          <p:nvPr/>
        </p:nvGrpSpPr>
        <p:grpSpPr>
          <a:xfrm>
            <a:off x="3110865" y="3923396"/>
            <a:ext cx="436736" cy="388415"/>
            <a:chOff x="3110865" y="3923396"/>
            <a:chExt cx="436736" cy="388415"/>
          </a:xfrm>
        </p:grpSpPr>
        <p:grpSp>
          <p:nvGrpSpPr>
            <p:cNvPr id="43" name="קבוצה 42">
              <a:extLst>
                <a:ext uri="{FF2B5EF4-FFF2-40B4-BE49-F238E27FC236}">
                  <a16:creationId xmlns:a16="http://schemas.microsoft.com/office/drawing/2014/main" id="{700AB0F4-3ABA-B4D1-C63A-8264E584BD6B}"/>
                </a:ext>
              </a:extLst>
            </p:cNvPr>
            <p:cNvGrpSpPr/>
            <p:nvPr/>
          </p:nvGrpSpPr>
          <p:grpSpPr>
            <a:xfrm>
              <a:off x="3110865" y="3969740"/>
              <a:ext cx="316341" cy="342071"/>
              <a:chOff x="3110865" y="3969740"/>
              <a:chExt cx="316341" cy="342071"/>
            </a:xfrm>
          </p:grpSpPr>
          <p:cxnSp>
            <p:nvCxnSpPr>
              <p:cNvPr id="28" name="מחבר ישר 27">
                <a:extLst>
                  <a:ext uri="{FF2B5EF4-FFF2-40B4-BE49-F238E27FC236}">
                    <a16:creationId xmlns:a16="http://schemas.microsoft.com/office/drawing/2014/main" id="{A255040A-61BD-14BA-98A8-FCED6ECC7709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 flipH="1" flipV="1">
                <a:off x="3110865" y="4038600"/>
                <a:ext cx="316341" cy="273211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מחבר ישר 35">
                <a:extLst>
                  <a:ext uri="{FF2B5EF4-FFF2-40B4-BE49-F238E27FC236}">
                    <a16:creationId xmlns:a16="http://schemas.microsoft.com/office/drawing/2014/main" id="{9558AA5E-DCE3-D112-8DAA-E6DBAD866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388" y="3969740"/>
                <a:ext cx="39487" cy="361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מחבר ישר 36">
                <a:extLst>
                  <a:ext uri="{FF2B5EF4-FFF2-40B4-BE49-F238E27FC236}">
                    <a16:creationId xmlns:a16="http://schemas.microsoft.com/office/drawing/2014/main" id="{EEA41FFD-3E61-27BC-F208-EA2A85359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51388" y="4008743"/>
                <a:ext cx="39487" cy="45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id="{E992199B-4C08-95F5-D777-B4460C44F029}"/>
                </a:ext>
              </a:extLst>
            </p:cNvPr>
            <p:cNvGrpSpPr/>
            <p:nvPr/>
          </p:nvGrpSpPr>
          <p:grpSpPr>
            <a:xfrm>
              <a:off x="3212037" y="3923396"/>
              <a:ext cx="335564" cy="313629"/>
              <a:chOff x="3212037" y="3923396"/>
              <a:chExt cx="335564" cy="3136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/>
                  <p:nvPr/>
                </p:nvSpPr>
                <p:spPr>
                  <a:xfrm>
                    <a:off x="3238222" y="3946834"/>
                    <a:ext cx="309379" cy="26161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he-IL" sz="10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8222" y="3946834"/>
                    <a:ext cx="309379" cy="2616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326" r="-1961" b="-23256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מחבר ישר 60">
                <a:extLst>
                  <a:ext uri="{FF2B5EF4-FFF2-40B4-BE49-F238E27FC236}">
                    <a16:creationId xmlns:a16="http://schemas.microsoft.com/office/drawing/2014/main" id="{4BFD6461-37B1-792E-447C-6B779B7FC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2037" y="3923396"/>
                <a:ext cx="119212" cy="109122"/>
              </a:xfrm>
              <a:prstGeom prst="line">
                <a:avLst/>
              </a:prstGeom>
              <a:ln>
                <a:head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מחבר ישר 63">
                <a:extLst>
                  <a:ext uri="{FF2B5EF4-FFF2-40B4-BE49-F238E27FC236}">
                    <a16:creationId xmlns:a16="http://schemas.microsoft.com/office/drawing/2014/main" id="{3DEB87BC-E27B-329C-19FD-F7B4D6526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1292" y="4127903"/>
                <a:ext cx="119212" cy="109122"/>
              </a:xfrm>
              <a:prstGeom prst="line">
                <a:avLst/>
              </a:prstGeom>
              <a:ln>
                <a:headEnd type="non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505B2ADF-D59F-7477-4C16-6B47B9F4E751}"/>
                  </a:ext>
                </a:extLst>
              </p:cNvPr>
              <p:cNvSpPr txBox="1"/>
              <p:nvPr/>
            </p:nvSpPr>
            <p:spPr>
              <a:xfrm>
                <a:off x="4937362" y="2064080"/>
                <a:ext cx="6099858" cy="37097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8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1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Therefore</a:t>
                </a:r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, </a:t>
                </a:r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can simply demand:</a:t>
                </a:r>
              </a:p>
              <a:p>
                <a:endParaRPr lang="en-US" sz="1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1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Cambria Math" panose="02040503050406030204" pitchFamily="18" charset="0"/>
                </a:endParaRPr>
              </a:p>
              <a:p>
                <a:endParaRPr lang="en-US" sz="1800" b="1" i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𝚫</m:t>
                          </m:r>
                        </m:e>
                        <m:sub>
                          <m:r>
                            <a:rPr lang="en-US" sz="18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𝝆</m:t>
                          </m:r>
                        </m:sub>
                      </m:sSub>
                      <m:r>
                        <a:rPr lang="en-US" sz="18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8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𝜶</m:t>
                          </m:r>
                        </m:num>
                        <m:den>
                          <m:r>
                            <a:rPr lang="en-US" sz="18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1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Cambria Math" panose="02040503050406030204" pitchFamily="18" charset="0"/>
                </a:endParaRPr>
              </a:p>
              <a:p>
                <a:endParaRPr lang="en-US" sz="1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505B2ADF-D59F-7477-4C16-6B47B9F4E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362" y="2064080"/>
                <a:ext cx="6099858" cy="3709734"/>
              </a:xfrm>
              <a:prstGeom prst="rect">
                <a:avLst/>
              </a:prstGeom>
              <a:blipFill>
                <a:blip r:embed="rId10"/>
                <a:stretch>
                  <a:fillRect l="-99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8D4F341-AAD6-7D08-FDB2-E3F694E70519}"/>
              </a:ext>
            </a:extLst>
          </p:cNvPr>
          <p:cNvSpPr txBox="1"/>
          <p:nvPr/>
        </p:nvSpPr>
        <p:spPr>
          <a:xfrm>
            <a:off x="5471081" y="4239613"/>
            <a:ext cx="610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Sounds like soundness is safe and sound!</a:t>
            </a:r>
          </a:p>
        </p:txBody>
      </p:sp>
    </p:spTree>
    <p:extLst>
      <p:ext uri="{BB962C8B-B14F-4D97-AF65-F5344CB8AC3E}">
        <p14:creationId xmlns:p14="http://schemas.microsoft.com/office/powerpoint/2010/main" val="25739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06BE6958-D914-D26E-8B91-EFB24DA351F4}"/>
                  </a:ext>
                </a:extLst>
              </p:cNvPr>
              <p:cNvSpPr txBox="1"/>
              <p:nvPr/>
            </p:nvSpPr>
            <p:spPr>
              <a:xfrm>
                <a:off x="2209800" y="1738145"/>
                <a:ext cx="1447800" cy="568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𝚫</m:t>
                          </m:r>
                        </m:e>
                        <m:sub>
                          <m: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𝝆</m:t>
                          </m:r>
                        </m:sub>
                      </m:sSub>
                      <m:r>
                        <a:rPr lang="en-US" sz="1800" b="1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𝜶</m:t>
                          </m:r>
                        </m:num>
                        <m:den>
                          <m: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06BE6958-D914-D26E-8B91-EFB24DA3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738145"/>
                <a:ext cx="1447800" cy="5688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8E7D1ABC-12E8-B674-2220-AD101BADC0AA}"/>
                  </a:ext>
                </a:extLst>
              </p:cNvPr>
              <p:cNvSpPr txBox="1"/>
              <p:nvPr/>
            </p:nvSpPr>
            <p:spPr>
              <a:xfrm>
                <a:off x="4043793" y="1674634"/>
                <a:ext cx="2275614" cy="695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𝚫</m:t>
                          </m:r>
                        </m:e>
                        <m:sub>
                          <m:r>
                            <a:rPr lang="en-US" sz="1800" b="1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1800" b="1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b="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8E7D1ABC-12E8-B674-2220-AD101BADC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793" y="1674634"/>
                <a:ext cx="2275614" cy="6958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DCEA82F7-666B-34A3-E28B-1D69B5BBC431}"/>
                  </a:ext>
                </a:extLst>
              </p:cNvPr>
              <p:cNvSpPr/>
              <p:nvPr/>
            </p:nvSpPr>
            <p:spPr>
              <a:xfrm>
                <a:off x="2126495" y="2597747"/>
                <a:ext cx="7336752" cy="139942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endParaRPr lang="en-US" sz="20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arctan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n w="0"/>
                                                  <a:effectLst>
                                                    <a:outerShdw blurRad="38100" dist="19050" dir="2700000" algn="tl" rotWithShape="0">
                                                      <a:schemeClr val="dk1">
                                                        <a:alpha val="40000"/>
                                                      </a:schemeClr>
                                                    </a:outerShd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2000" i="1">
                                                      <a:ln w="0"/>
                                                      <a:effectLst>
                                                        <a:outerShdw blurRad="38100" dist="19050" dir="2700000" algn="tl" rotWithShape="0">
                                                          <a:schemeClr val="dk1">
                                                            <a:alpha val="40000"/>
                                                          </a:schemeClr>
                                                        </a:outerShdw>
                                                      </a:effectLst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sz="2000" i="1" smtClean="0">
                                                          <a:ln w="0"/>
                                                          <a:effectLst>
                                                            <a:outerShdw blurRad="38100" dist="19050" dir="2700000" algn="tl" rotWithShape="0">
                                                              <a:schemeClr val="dk1">
                                                                <a:alpha val="40000"/>
                                                              </a:schemeClr>
                                                            </a:outerShdw>
                                                          </a:effectLst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000" i="1">
                                                          <a:ln w="0"/>
                                                          <a:effectLst>
                                                            <a:outerShdw blurRad="38100" dist="19050" dir="2700000" algn="tl" rotWithShape="0">
                                                              <a:schemeClr val="dk1">
                                                                <a:alpha val="40000"/>
                                                              </a:schemeClr>
                                                            </a:outerShdw>
                                                          </a:effectLst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0" i="1" smtClean="0">
                                                          <a:ln w="0"/>
                                                          <a:effectLst>
                                                            <a:outerShdw blurRad="38100" dist="19050" dir="2700000" algn="tl" rotWithShape="0">
                                                              <a:schemeClr val="dk1">
                                                                <a:alpha val="40000"/>
                                                              </a:schemeClr>
                                                            </a:outerShdw>
                                                          </a:effectLst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US" sz="2000" i="1">
                                                          <a:ln w="0"/>
                                                          <a:effectLst>
                                                            <a:outerShdw blurRad="38100" dist="19050" dir="2700000" algn="tl" rotWithShape="0">
                                                              <a:schemeClr val="dk1">
                                                                <a:alpha val="40000"/>
                                                              </a:schemeClr>
                                                            </a:outerShdw>
                                                          </a:effectLst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000" i="1">
                                                          <a:ln w="0"/>
                                                          <a:effectLst>
                                                            <a:outerShdw blurRad="38100" dist="19050" dir="2700000" algn="tl" rotWithShape="0">
                                                              <a:schemeClr val="dk1">
                                                                <a:alpha val="40000"/>
                                                              </a:schemeClr>
                                                            </a:outerShdw>
                                                          </a:effectLst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0" i="1" smtClean="0">
                                                          <a:ln w="0"/>
                                                          <a:effectLst>
                                                            <a:outerShdw blurRad="38100" dist="19050" dir="2700000" algn="tl" rotWithShape="0">
                                                              <a:schemeClr val="dk1">
                                                                <a:alpha val="40000"/>
                                                              </a:schemeClr>
                                                            </a:outerShdw>
                                                          </a:effectLst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arctan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n w="0"/>
                                                  <a:effectLst>
                                                    <a:outerShdw blurRad="38100" dist="19050" dir="2700000" algn="tl" rotWithShape="0">
                                                      <a:schemeClr val="dk1">
                                                        <a:alpha val="40000"/>
                                                      </a:schemeClr>
                                                    </a:outerShdw>
                                                  </a:effectLst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2000" i="1">
                                                      <a:ln w="0"/>
                                                      <a:effectLst>
                                                        <a:outerShdw blurRad="38100" dist="19050" dir="2700000" algn="tl" rotWithShape="0">
                                                          <a:schemeClr val="dk1">
                                                            <a:alpha val="40000"/>
                                                          </a:schemeClr>
                                                        </a:outerShdw>
                                                      </a:effectLst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sz="2000" i="1">
                                                          <a:ln w="0"/>
                                                          <a:effectLst>
                                                            <a:outerShdw blurRad="38100" dist="19050" dir="2700000" algn="tl" rotWithShape="0">
                                                              <a:schemeClr val="dk1">
                                                                <a:alpha val="40000"/>
                                                              </a:schemeClr>
                                                            </a:outerShdw>
                                                          </a:effectLst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000" i="1">
                                                          <a:ln w="0"/>
                                                          <a:effectLst>
                                                            <a:outerShdw blurRad="38100" dist="19050" dir="2700000" algn="tl" rotWithShape="0">
                                                              <a:schemeClr val="dk1">
                                                                <a:alpha val="40000"/>
                                                              </a:schemeClr>
                                                            </a:outerShdw>
                                                          </a:effectLst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0" i="1" smtClean="0">
                                                          <a:ln w="0"/>
                                                          <a:effectLst>
                                                            <a:outerShdw blurRad="38100" dist="19050" dir="2700000" algn="tl" rotWithShape="0">
                                                              <a:schemeClr val="dk1">
                                                                <a:alpha val="40000"/>
                                                              </a:schemeClr>
                                                            </a:outerShdw>
                                                          </a:effectLst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US" sz="2000" i="1">
                                                          <a:ln w="0"/>
                                                          <a:effectLst>
                                                            <a:outerShdw blurRad="38100" dist="19050" dir="2700000" algn="tl" rotWithShape="0">
                                                              <a:schemeClr val="dk1">
                                                                <a:alpha val="40000"/>
                                                              </a:schemeClr>
                                                            </a:outerShdw>
                                                          </a:effectLst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000" i="1">
                                                          <a:ln w="0"/>
                                                          <a:effectLst>
                                                            <a:outerShdw blurRad="38100" dist="19050" dir="2700000" algn="tl" rotWithShape="0">
                                                              <a:schemeClr val="dk1">
                                                                <a:alpha val="40000"/>
                                                              </a:schemeClr>
                                                            </a:outerShdw>
                                                          </a:effectLst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0" i="1" smtClean="0">
                                                          <a:ln w="0"/>
                                                          <a:effectLst>
                                                            <a:outerShdw blurRad="38100" dist="19050" dir="2700000" algn="tl" rotWithShape="0">
                                                              <a:schemeClr val="dk1">
                                                                <a:alpha val="40000"/>
                                                              </a:schemeClr>
                                                            </a:outerShdw>
                                                          </a:effectLst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DCEA82F7-666B-34A3-E28B-1D69B5BBC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495" y="2597747"/>
                <a:ext cx="7336752" cy="13994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5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6116538" y="361687"/>
            <a:ext cx="5408613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Lets talk about Canny</a:t>
            </a:r>
          </a:p>
        </p:txBody>
      </p:sp>
      <p:sp>
        <p:nvSpPr>
          <p:cNvPr id="1045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72AE49-A8CF-237B-878A-CB490C119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0" b="21110"/>
          <a:stretch/>
        </p:blipFill>
        <p:spPr bwMode="auto"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0" name="Picture 6" descr="Huff and Puff and Blow All Your Worries Away">
            <a:extLst>
              <a:ext uri="{FF2B5EF4-FFF2-40B4-BE49-F238E27FC236}">
                <a16:creationId xmlns:a16="http://schemas.microsoft.com/office/drawing/2014/main" id="{0A495B4F-5381-40D5-177C-A33CE6F15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964" y="3315067"/>
            <a:ext cx="4244420" cy="226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19FE24-8884-3BB6-2AD6-E553BAF3A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r="2675" b="-1"/>
          <a:stretch/>
        </p:blipFill>
        <p:spPr bwMode="auto">
          <a:xfrm>
            <a:off x="8820844" y="1834276"/>
            <a:ext cx="1690233" cy="1741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E0A15B3C-F62A-0EDC-F565-FC46395D1D3F}"/>
              </a:ext>
            </a:extLst>
          </p:cNvPr>
          <p:cNvSpPr/>
          <p:nvPr/>
        </p:nvSpPr>
        <p:spPr>
          <a:xfrm>
            <a:off x="555023" y="4580745"/>
            <a:ext cx="5408613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John f. canny</a:t>
            </a:r>
          </a:p>
        </p:txBody>
      </p:sp>
    </p:spTree>
    <p:extLst>
      <p:ext uri="{BB962C8B-B14F-4D97-AF65-F5344CB8AC3E}">
        <p14:creationId xmlns:p14="http://schemas.microsoft.com/office/powerpoint/2010/main" val="1285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6" name="Group 2054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056" name="Straight Connector 2055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7" name="Straight Connector 2056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Straight Connector 2057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Straight Connector 2058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067" name="Rectangle 2061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C538B086-DD03-63B7-57A6-DE0AB5C4B153}"/>
              </a:ext>
            </a:extLst>
          </p:cNvPr>
          <p:cNvGrpSpPr/>
          <p:nvPr/>
        </p:nvGrpSpPr>
        <p:grpSpPr>
          <a:xfrm>
            <a:off x="792480" y="786117"/>
            <a:ext cx="10607040" cy="4956048"/>
            <a:chOff x="792480" y="786117"/>
            <a:chExt cx="10607040" cy="4956048"/>
          </a:xfrm>
        </p:grpSpPr>
        <p:pic>
          <p:nvPicPr>
            <p:cNvPr id="2050" name="Picture 2" descr="Canny Edge Detector, Hough Transform, LineSegmentDetector and CamScanner Clone">
              <a:extLst>
                <a:ext uri="{FF2B5EF4-FFF2-40B4-BE49-F238E27FC236}">
                  <a16:creationId xmlns:a16="http://schemas.microsoft.com/office/drawing/2014/main" id="{516C3866-D42E-6167-C752-4FD05DD66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" r="30649"/>
            <a:stretch/>
          </p:blipFill>
          <p:spPr bwMode="auto">
            <a:xfrm>
              <a:off x="792480" y="786117"/>
              <a:ext cx="10607040" cy="4956048"/>
            </a:xfrm>
            <a:custGeom>
              <a:avLst/>
              <a:gdLst/>
              <a:ahLst/>
              <a:cxnLst/>
              <a:rect l="l" t="t" r="r" b="b"/>
              <a:pathLst>
                <a:path w="10607040" h="4956048">
                  <a:moveTo>
                    <a:pt x="497480" y="0"/>
                  </a:moveTo>
                  <a:lnTo>
                    <a:pt x="10607040" y="0"/>
                  </a:lnTo>
                  <a:lnTo>
                    <a:pt x="10607040" y="4485407"/>
                  </a:lnTo>
                  <a:lnTo>
                    <a:pt x="10131692" y="4956048"/>
                  </a:lnTo>
                  <a:lnTo>
                    <a:pt x="0" y="4956048"/>
                  </a:lnTo>
                  <a:lnTo>
                    <a:pt x="0" y="492554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מלבן 1">
              <a:extLst>
                <a:ext uri="{FF2B5EF4-FFF2-40B4-BE49-F238E27FC236}">
                  <a16:creationId xmlns:a16="http://schemas.microsoft.com/office/drawing/2014/main" id="{57F6F9D0-F61F-283E-5F39-DD2E1DF43794}"/>
                </a:ext>
              </a:extLst>
            </p:cNvPr>
            <p:cNvSpPr/>
            <p:nvPr/>
          </p:nvSpPr>
          <p:spPr>
            <a:xfrm>
              <a:off x="8042564" y="786117"/>
              <a:ext cx="394854" cy="2684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מלבן 3">
            <a:extLst>
              <a:ext uri="{FF2B5EF4-FFF2-40B4-BE49-F238E27FC236}">
                <a16:creationId xmlns:a16="http://schemas.microsoft.com/office/drawing/2014/main" id="{7DDBDD7D-0DD1-5FB7-9F2E-B3B0BB164477}"/>
              </a:ext>
            </a:extLst>
          </p:cNvPr>
          <p:cNvSpPr/>
          <p:nvPr/>
        </p:nvSpPr>
        <p:spPr>
          <a:xfrm>
            <a:off x="1775349" y="5894013"/>
            <a:ext cx="82958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Edge Detection Pipeline</a:t>
            </a:r>
            <a:endParaRPr lang="he-IL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692058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7"/>
            <a:ext cx="3971902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1: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Gaussian smoothing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תמונה 5" descr="תמונה שמכילה ענן, שחור ולבן, שמיים, צילום מאגר&#10;&#10;התיאור נוצר באופן אוטומטי">
            <a:extLst>
              <a:ext uri="{FF2B5EF4-FFF2-40B4-BE49-F238E27FC236}">
                <a16:creationId xmlns:a16="http://schemas.microsoft.com/office/drawing/2014/main" id="{2B900E18-DEE8-27D0-482E-61F0859B9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36" y="2618147"/>
            <a:ext cx="2218053" cy="3124019"/>
          </a:xfrm>
          <a:prstGeom prst="rect">
            <a:avLst/>
          </a:prstGeom>
        </p:spPr>
      </p:pic>
      <p:pic>
        <p:nvPicPr>
          <p:cNvPr id="10" name="תמונה 9" descr="תמונה שמכילה ענן, שחור ולבן, שמיים, צילום מונוכרום&#10;&#10;התיאור נוצר באופן אוטומטי">
            <a:extLst>
              <a:ext uri="{FF2B5EF4-FFF2-40B4-BE49-F238E27FC236}">
                <a16:creationId xmlns:a16="http://schemas.microsoft.com/office/drawing/2014/main" id="{95AA5B01-D61A-CF60-87B4-11F33DCAE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877" y="794540"/>
            <a:ext cx="2274249" cy="3237366"/>
          </a:xfrm>
          <a:prstGeom prst="rect">
            <a:avLst/>
          </a:prstGeom>
        </p:spPr>
      </p:pic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C58AA636-65F1-E750-3381-77BE95DC639C}"/>
                  </a:ext>
                </a:extLst>
              </p:cNvPr>
              <p:cNvSpPr/>
              <p:nvPr/>
            </p:nvSpPr>
            <p:spPr>
              <a:xfrm>
                <a:off x="4411534" y="4439615"/>
                <a:ext cx="2686441" cy="109696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he-IL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C58AA636-65F1-E750-3381-77BE95DC6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534" y="4439615"/>
                <a:ext cx="2686441" cy="1096967"/>
              </a:xfrm>
              <a:prstGeom prst="rect">
                <a:avLst/>
              </a:prstGeom>
              <a:blipFill>
                <a:blip r:embed="rId5"/>
                <a:stretch>
                  <a:fillRect r="-7273" b="-61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237645"/>
      </p:ext>
    </p:extLst>
  </p:cSld>
  <p:clrMapOvr>
    <a:masterClrMapping/>
  </p:clrMapOvr>
  <p:transition spd="slow">
    <p:comb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8"/>
            <a:ext cx="3971902" cy="16489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2: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/>
              <a:t>Sobel operator</a:t>
            </a:r>
            <a:endParaRPr lang="en-US" sz="4800" b="0" cap="all" spc="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תמונה 9" descr="תמונה שמכילה ענן, שחור ולבן, שמיים, צילום מונוכרום&#10;&#10;התיאור נוצר באופן אוטומטי">
            <a:extLst>
              <a:ext uri="{FF2B5EF4-FFF2-40B4-BE49-F238E27FC236}">
                <a16:creationId xmlns:a16="http://schemas.microsoft.com/office/drawing/2014/main" id="{95AA5B01-D61A-CF60-87B4-11F33DCAE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870" y="2640188"/>
            <a:ext cx="2274249" cy="3237366"/>
          </a:xfrm>
          <a:prstGeom prst="rect">
            <a:avLst/>
          </a:prstGeom>
        </p:spPr>
      </p:pic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C58AA636-65F1-E750-3381-77BE95DC639C}"/>
                  </a:ext>
                </a:extLst>
              </p:cNvPr>
              <p:cNvSpPr/>
              <p:nvPr/>
            </p:nvSpPr>
            <p:spPr>
              <a:xfrm>
                <a:off x="4263499" y="4398180"/>
                <a:ext cx="2850204" cy="109446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he-IL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C58AA636-65F1-E750-3381-77BE95DC6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499" y="4398180"/>
                <a:ext cx="2850204" cy="1094467"/>
              </a:xfrm>
              <a:prstGeom prst="rect">
                <a:avLst/>
              </a:prstGeom>
              <a:blipFill>
                <a:blip r:embed="rId4"/>
                <a:stretch>
                  <a:fillRect r="-6838" b="-11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תמונה 1">
            <a:extLst>
              <a:ext uri="{FF2B5EF4-FFF2-40B4-BE49-F238E27FC236}">
                <a16:creationId xmlns:a16="http://schemas.microsoft.com/office/drawing/2014/main" id="{1FDD8749-EA3A-AB8F-4454-206F215F9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642" y="812853"/>
            <a:ext cx="2266717" cy="32373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858042A7-C6BD-9608-323E-8782EBE586CB}"/>
                  </a:ext>
                </a:extLst>
              </p:cNvPr>
              <p:cNvSpPr/>
              <p:nvPr/>
            </p:nvSpPr>
            <p:spPr>
              <a:xfrm>
                <a:off x="932513" y="1041974"/>
                <a:ext cx="3284617" cy="11988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he-IL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858042A7-C6BD-9608-323E-8782EBE58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13" y="1041974"/>
                <a:ext cx="3284617" cy="1198854"/>
              </a:xfrm>
              <a:prstGeom prst="rect">
                <a:avLst/>
              </a:prstGeom>
              <a:blipFill>
                <a:blip r:embed="rId6"/>
                <a:stretch>
                  <a:fillRect r="-4453" b="-101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FA7AE265-4DB2-854A-A542-838FB2DBD8A2}"/>
                  </a:ext>
                </a:extLst>
              </p:cNvPr>
              <p:cNvSpPr/>
              <p:nvPr/>
            </p:nvSpPr>
            <p:spPr>
              <a:xfrm>
                <a:off x="7584509" y="2541885"/>
                <a:ext cx="1869743" cy="10689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FA7AE265-4DB2-854A-A542-838FB2DBD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509" y="2541885"/>
                <a:ext cx="1869743" cy="1068947"/>
              </a:xfrm>
              <a:prstGeom prst="rect">
                <a:avLst/>
              </a:prstGeom>
              <a:blipFill>
                <a:blip r:embed="rId7"/>
                <a:stretch>
                  <a:fillRect r="-74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A18BE50A-3D98-CBAE-3F79-AE8BEF9B4125}"/>
                  </a:ext>
                </a:extLst>
              </p:cNvPr>
              <p:cNvSpPr/>
              <p:nvPr/>
            </p:nvSpPr>
            <p:spPr>
              <a:xfrm>
                <a:off x="8098632" y="3692652"/>
                <a:ext cx="2328201" cy="106657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A18BE50A-3D98-CBAE-3F79-AE8BEF9B4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632" y="3692652"/>
                <a:ext cx="2328201" cy="1066574"/>
              </a:xfrm>
              <a:prstGeom prst="rect">
                <a:avLst/>
              </a:prstGeom>
              <a:blipFill>
                <a:blip r:embed="rId8"/>
                <a:stretch>
                  <a:fillRect r="-603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271498"/>
      </p:ext>
    </p:extLst>
  </p:cSld>
  <p:clrMapOvr>
    <a:masterClrMapping/>
  </p:clrMapOvr>
  <p:transition spd="slow">
    <p:comb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8"/>
            <a:ext cx="3971902" cy="16489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3: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Th</a:t>
            </a: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inning the edges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תמונה 1">
            <a:extLst>
              <a:ext uri="{FF2B5EF4-FFF2-40B4-BE49-F238E27FC236}">
                <a16:creationId xmlns:a16="http://schemas.microsoft.com/office/drawing/2014/main" id="{1FDD8749-EA3A-AB8F-4454-206F215F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96" y="2587535"/>
            <a:ext cx="2266717" cy="323736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FE2FF774-E979-874C-E256-BB641C04D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0450" y="794540"/>
            <a:ext cx="2266699" cy="3204643"/>
          </a:xfrm>
          <a:prstGeom prst="rect">
            <a:avLst/>
          </a:prstGeom>
        </p:spPr>
      </p:pic>
      <p:pic>
        <p:nvPicPr>
          <p:cNvPr id="1028" name="Picture 4" descr="Giant Panda Facts and Pictures">
            <a:extLst>
              <a:ext uri="{FF2B5EF4-FFF2-40B4-BE49-F238E27FC236}">
                <a16:creationId xmlns:a16="http://schemas.microsoft.com/office/drawing/2014/main" id="{D0736B11-FCB2-063C-A12F-66187227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46" y="921436"/>
            <a:ext cx="6112933" cy="4584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מלבן 11">
            <a:extLst>
              <a:ext uri="{FF2B5EF4-FFF2-40B4-BE49-F238E27FC236}">
                <a16:creationId xmlns:a16="http://schemas.microsoft.com/office/drawing/2014/main" id="{7A0B6094-6AF8-92B6-1920-857DEE21DF49}"/>
              </a:ext>
            </a:extLst>
          </p:cNvPr>
          <p:cNvSpPr/>
          <p:nvPr/>
        </p:nvSpPr>
        <p:spPr>
          <a:xfrm rot="1134524">
            <a:off x="-11722" y="4149525"/>
            <a:ext cx="9692640" cy="40228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F53CDFC7-03C9-3ACA-7039-48B12D1EA5CF}"/>
              </a:ext>
            </a:extLst>
          </p:cNvPr>
          <p:cNvSpPr/>
          <p:nvPr/>
        </p:nvSpPr>
        <p:spPr>
          <a:xfrm rot="1124781">
            <a:off x="-649" y="4355165"/>
            <a:ext cx="9692640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657932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800000" y="8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30768 -0.95741 " pathEditMode="relative" rAng="0" ptsTypes="AA">
                                      <p:cBhvr>
                                        <p:cTn id="13" dur="2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78" y="-4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8"/>
            <a:ext cx="3971902" cy="16489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4: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Double thresholding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תמונה 5">
            <a:extLst>
              <a:ext uri="{FF2B5EF4-FFF2-40B4-BE49-F238E27FC236}">
                <a16:creationId xmlns:a16="http://schemas.microsoft.com/office/drawing/2014/main" id="{FE2FF774-E979-874C-E256-BB641C04D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8733" y="2561904"/>
            <a:ext cx="2266699" cy="320464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052C7C60-21F9-11CE-5360-2964292DE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914" y="859081"/>
            <a:ext cx="2242648" cy="315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58838"/>
      </p:ext>
    </p:extLst>
  </p:cSld>
  <p:clrMapOvr>
    <a:masterClrMapping/>
  </p:clrMapOvr>
  <p:transition spd="slow">
    <p:comb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8"/>
            <a:ext cx="3971902" cy="16489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5: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Hysteresis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052C7C60-21F9-11CE-5360-2964292DE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3308" y="2600572"/>
            <a:ext cx="2242648" cy="315509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769F7A70-3171-67D2-042C-CFEA154826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4105" y="819318"/>
            <a:ext cx="2249724" cy="314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06227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0" name="קבוצה 29">
            <a:extLst>
              <a:ext uri="{FF2B5EF4-FFF2-40B4-BE49-F238E27FC236}">
                <a16:creationId xmlns:a16="http://schemas.microsoft.com/office/drawing/2014/main" id="{934C1FCB-59B4-1F32-DA22-A225CA3602B7}"/>
              </a:ext>
            </a:extLst>
          </p:cNvPr>
          <p:cNvGrpSpPr/>
          <p:nvPr/>
        </p:nvGrpSpPr>
        <p:grpSpPr>
          <a:xfrm>
            <a:off x="1646888" y="1143114"/>
            <a:ext cx="7459280" cy="3191396"/>
            <a:chOff x="1646888" y="1143114"/>
            <a:chExt cx="7459280" cy="3191396"/>
          </a:xfrm>
        </p:grpSpPr>
        <p:cxnSp>
          <p:nvCxnSpPr>
            <p:cNvPr id="3" name="מחבר חץ ישר 2">
              <a:extLst>
                <a:ext uri="{FF2B5EF4-FFF2-40B4-BE49-F238E27FC236}">
                  <a16:creationId xmlns:a16="http://schemas.microsoft.com/office/drawing/2014/main" id="{2C58F8F0-F3AA-DB78-B59C-78DDEE6EAF18}"/>
                </a:ext>
              </a:extLst>
            </p:cNvPr>
            <p:cNvCxnSpPr/>
            <p:nvPr/>
          </p:nvCxnSpPr>
          <p:spPr>
            <a:xfrm flipV="1">
              <a:off x="6290675" y="1365253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מחבר חץ ישר 3">
              <a:extLst>
                <a:ext uri="{FF2B5EF4-FFF2-40B4-BE49-F238E27FC236}">
                  <a16:creationId xmlns:a16="http://schemas.microsoft.com/office/drawing/2014/main" id="{5B1F4A49-04E6-D872-F74F-8E21DC66C820}"/>
                </a:ext>
              </a:extLst>
            </p:cNvPr>
            <p:cNvCxnSpPr>
              <a:cxnSpLocks/>
            </p:cNvCxnSpPr>
            <p:nvPr/>
          </p:nvCxnSpPr>
          <p:spPr>
            <a:xfrm>
              <a:off x="6290675" y="3864069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354E78DB-AD0B-0A5D-2383-A16DC5E95D57}"/>
                    </a:ext>
                  </a:extLst>
                </p:cNvPr>
                <p:cNvSpPr/>
                <p:nvPr/>
              </p:nvSpPr>
              <p:spPr>
                <a:xfrm>
                  <a:off x="8573202" y="3766598"/>
                  <a:ext cx="532966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354E78DB-AD0B-0A5D-2383-A16DC5E95D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3202" y="3766598"/>
                  <a:ext cx="532966" cy="461665"/>
                </a:xfrm>
                <a:prstGeom prst="rect">
                  <a:avLst/>
                </a:prstGeom>
                <a:blipFill>
                  <a:blip r:embed="rId2"/>
                  <a:stretch>
                    <a:fillRect t="-13158" r="-20455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75546396-C9F8-8B2C-4D2A-962D45B64D04}"/>
                    </a:ext>
                  </a:extLst>
                </p:cNvPr>
                <p:cNvSpPr/>
                <p:nvPr/>
              </p:nvSpPr>
              <p:spPr>
                <a:xfrm>
                  <a:off x="5979679" y="1143114"/>
                  <a:ext cx="443070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75546396-C9F8-8B2C-4D2A-962D45B64D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9679" y="1143114"/>
                  <a:ext cx="44307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8219" t="-13333" r="-24658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מחבר ישר 7">
              <a:extLst>
                <a:ext uri="{FF2B5EF4-FFF2-40B4-BE49-F238E27FC236}">
                  <a16:creationId xmlns:a16="http://schemas.microsoft.com/office/drawing/2014/main" id="{919539B9-90A6-FBB4-FCF3-80A09BC97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312" y="1295411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מחבר חץ ישר 8">
              <a:extLst>
                <a:ext uri="{FF2B5EF4-FFF2-40B4-BE49-F238E27FC236}">
                  <a16:creationId xmlns:a16="http://schemas.microsoft.com/office/drawing/2014/main" id="{5F9E7331-3081-7696-AD42-526A6C248032}"/>
                </a:ext>
              </a:extLst>
            </p:cNvPr>
            <p:cNvCxnSpPr/>
            <p:nvPr/>
          </p:nvCxnSpPr>
          <p:spPr>
            <a:xfrm flipV="1">
              <a:off x="1959551" y="1399669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מחבר חץ ישר 9">
              <a:extLst>
                <a:ext uri="{FF2B5EF4-FFF2-40B4-BE49-F238E27FC236}">
                  <a16:creationId xmlns:a16="http://schemas.microsoft.com/office/drawing/2014/main" id="{EB06DE17-3C71-0E99-BE37-971D413EBB14}"/>
                </a:ext>
              </a:extLst>
            </p:cNvPr>
            <p:cNvCxnSpPr>
              <a:cxnSpLocks/>
            </p:cNvCxnSpPr>
            <p:nvPr/>
          </p:nvCxnSpPr>
          <p:spPr>
            <a:xfrm>
              <a:off x="1959551" y="3898485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9A3041FE-4224-32D2-6C90-64C4C1DC61AF}"/>
                </a:ext>
              </a:extLst>
            </p:cNvPr>
            <p:cNvSpPr/>
            <p:nvPr/>
          </p:nvSpPr>
          <p:spPr>
            <a:xfrm>
              <a:off x="2873196" y="241054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מלבן 11">
                  <a:extLst>
                    <a:ext uri="{FF2B5EF4-FFF2-40B4-BE49-F238E27FC236}">
                      <a16:creationId xmlns:a16="http://schemas.microsoft.com/office/drawing/2014/main" id="{99BA2634-A343-C7DB-4204-0044392CACF5}"/>
                    </a:ext>
                  </a:extLst>
                </p:cNvPr>
                <p:cNvSpPr/>
                <p:nvPr/>
              </p:nvSpPr>
              <p:spPr>
                <a:xfrm>
                  <a:off x="4287347" y="3801014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2" name="מלבן 11">
                  <a:extLst>
                    <a:ext uri="{FF2B5EF4-FFF2-40B4-BE49-F238E27FC236}">
                      <a16:creationId xmlns:a16="http://schemas.microsoft.com/office/drawing/2014/main" id="{99BA2634-A343-C7DB-4204-0044392CAC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347" y="3801014"/>
                  <a:ext cx="442429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13333" r="-24658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מלבן 12">
                  <a:extLst>
                    <a:ext uri="{FF2B5EF4-FFF2-40B4-BE49-F238E27FC236}">
                      <a16:creationId xmlns:a16="http://schemas.microsoft.com/office/drawing/2014/main" id="{5A93FD96-EE22-24CB-1D28-DCDAB94D1255}"/>
                    </a:ext>
                  </a:extLst>
                </p:cNvPr>
                <p:cNvSpPr/>
                <p:nvPr/>
              </p:nvSpPr>
              <p:spPr>
                <a:xfrm>
                  <a:off x="1646888" y="1177530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3" name="מלבן 12">
                  <a:extLst>
                    <a:ext uri="{FF2B5EF4-FFF2-40B4-BE49-F238E27FC236}">
                      <a16:creationId xmlns:a16="http://schemas.microsoft.com/office/drawing/2014/main" id="{5A93FD96-EE22-24CB-1D28-DCDAB94D12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6888" y="1177530"/>
                  <a:ext cx="44640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8219" t="-13158" r="-26027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9ED0C2CB-7F00-8021-C588-D80A19BB02A0}"/>
                    </a:ext>
                  </a:extLst>
                </p:cNvPr>
                <p:cNvSpPr/>
                <p:nvPr/>
              </p:nvSpPr>
              <p:spPr>
                <a:xfrm>
                  <a:off x="1742950" y="3995956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9ED0C2CB-7F00-8021-C588-D80A19BB02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950" y="3995956"/>
                  <a:ext cx="1426929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7273" r="-2991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60B22237-DA52-3FD5-3C26-5B45E79825D2}"/>
                </a:ext>
              </a:extLst>
            </p:cNvPr>
            <p:cNvSpPr/>
            <p:nvPr/>
          </p:nvSpPr>
          <p:spPr>
            <a:xfrm>
              <a:off x="2875502" y="241004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B25BDEEE-5785-9FA3-DD71-D5DE6860BA13}"/>
                    </a:ext>
                  </a:extLst>
                </p:cNvPr>
                <p:cNvSpPr/>
                <p:nvPr/>
              </p:nvSpPr>
              <p:spPr>
                <a:xfrm>
                  <a:off x="6154429" y="3951617"/>
                  <a:ext cx="1638525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B25BDEEE-5785-9FA3-DD71-D5DE6860B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4429" y="3951617"/>
                  <a:ext cx="1638525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r="-746" b="-2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5E7B317B-0D34-2C26-3D2D-79DF1AED2113}"/>
                    </a:ext>
                  </a:extLst>
                </p:cNvPr>
                <p:cNvSpPr/>
                <p:nvPr/>
              </p:nvSpPr>
              <p:spPr>
                <a:xfrm>
                  <a:off x="2280564" y="2105876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5E7B317B-0D34-2C26-3D2D-79DF1AED21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0564" y="2105876"/>
                  <a:ext cx="627657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9836" r="-23301" b="-3278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קשת 28">
            <a:extLst>
              <a:ext uri="{FF2B5EF4-FFF2-40B4-BE49-F238E27FC236}">
                <a16:creationId xmlns:a16="http://schemas.microsoft.com/office/drawing/2014/main" id="{A460DCFF-41CC-4DC5-72D1-3F5CF48223A2}"/>
              </a:ext>
            </a:extLst>
          </p:cNvPr>
          <p:cNvSpPr/>
          <p:nvPr/>
        </p:nvSpPr>
        <p:spPr>
          <a:xfrm rot="10800000">
            <a:off x="2940941" y="1763741"/>
            <a:ext cx="4723805" cy="1313024"/>
          </a:xfrm>
          <a:prstGeom prst="arc">
            <a:avLst>
              <a:gd name="adj1" fmla="val 11138329"/>
              <a:gd name="adj2" fmla="val 21400355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אליפסה 35">
            <a:extLst>
              <a:ext uri="{FF2B5EF4-FFF2-40B4-BE49-F238E27FC236}">
                <a16:creationId xmlns:a16="http://schemas.microsoft.com/office/drawing/2014/main" id="{0EF0604E-496A-ACF4-9539-A36140568E07}"/>
              </a:ext>
            </a:extLst>
          </p:cNvPr>
          <p:cNvSpPr/>
          <p:nvPr/>
        </p:nvSpPr>
        <p:spPr>
          <a:xfrm>
            <a:off x="6982722" y="1501140"/>
            <a:ext cx="88634" cy="923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8" name="מחבר ישר 37">
            <a:extLst>
              <a:ext uri="{FF2B5EF4-FFF2-40B4-BE49-F238E27FC236}">
                <a16:creationId xmlns:a16="http://schemas.microsoft.com/office/drawing/2014/main" id="{DA57E67B-C0AC-58AE-C693-A532B138BDF7}"/>
              </a:ext>
            </a:extLst>
          </p:cNvPr>
          <p:cNvCxnSpPr>
            <a:cxnSpLocks/>
          </p:cNvCxnSpPr>
          <p:nvPr/>
        </p:nvCxnSpPr>
        <p:spPr>
          <a:xfrm>
            <a:off x="2096103" y="1315526"/>
            <a:ext cx="1663785" cy="2329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מלבן 41">
            <a:extLst>
              <a:ext uri="{FF2B5EF4-FFF2-40B4-BE49-F238E27FC236}">
                <a16:creationId xmlns:a16="http://schemas.microsoft.com/office/drawing/2014/main" id="{0203A36B-7E88-14F4-C053-F60752CDA561}"/>
              </a:ext>
            </a:extLst>
          </p:cNvPr>
          <p:cNvSpPr/>
          <p:nvPr/>
        </p:nvSpPr>
        <p:spPr>
          <a:xfrm>
            <a:off x="336905" y="2959084"/>
            <a:ext cx="7040788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Reminder: the duality</a:t>
            </a:r>
          </a:p>
        </p:txBody>
      </p:sp>
    </p:spTree>
    <p:extLst>
      <p:ext uri="{BB962C8B-B14F-4D97-AF65-F5344CB8AC3E}">
        <p14:creationId xmlns:p14="http://schemas.microsoft.com/office/powerpoint/2010/main" val="241472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5" dur="1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08399 0.2847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3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9" grpId="0" animBg="1"/>
      <p:bldP spid="36" grpId="0" animBg="1"/>
      <p:bldP spid="36" grpId="1" animBg="1"/>
      <p:bldP spid="36" grpId="2" animBg="1"/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823200D0-A781-3EFD-B514-4BF012FB8D7E}"/>
              </a:ext>
            </a:extLst>
          </p:cNvPr>
          <p:cNvSpPr/>
          <p:nvPr/>
        </p:nvSpPr>
        <p:spPr>
          <a:xfrm>
            <a:off x="4595117" y="1217193"/>
            <a:ext cx="271260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8501910"/>
      </p:ext>
    </p:extLst>
  </p:cSld>
  <p:clrMapOvr>
    <a:masterClrMapping/>
  </p:clrMapOvr>
  <p:transition spd="slow">
    <p:comb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שיכה, צילום מסך, קו, צבעוני&#10;&#10;התיאור נוצר באופן אוטומטי">
            <a:extLst>
              <a:ext uri="{FF2B5EF4-FFF2-40B4-BE49-F238E27FC236}">
                <a16:creationId xmlns:a16="http://schemas.microsoft.com/office/drawing/2014/main" id="{BDAC607A-80A2-36DC-A1AA-A5F008642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225" y="3518336"/>
            <a:ext cx="3367847" cy="3316034"/>
          </a:xfrm>
          <a:prstGeom prst="rect">
            <a:avLst/>
          </a:prstGeom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2573F65D-49F7-E402-701B-96CDCD7F8ACB}"/>
              </a:ext>
            </a:extLst>
          </p:cNvPr>
          <p:cNvSpPr/>
          <p:nvPr/>
        </p:nvSpPr>
        <p:spPr>
          <a:xfrm>
            <a:off x="837589" y="847068"/>
            <a:ext cx="4432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What’s next</a:t>
            </a:r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A38382AA-5D25-9541-8CC1-169EB5BBF0CC}"/>
              </a:ext>
            </a:extLst>
          </p:cNvPr>
          <p:cNvSpPr/>
          <p:nvPr/>
        </p:nvSpPr>
        <p:spPr>
          <a:xfrm>
            <a:off x="2465755" y="1961167"/>
            <a:ext cx="5779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Different shapes: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AD83CD2B-F9C0-8A37-D5B7-590D3AD43BAB}"/>
              </a:ext>
            </a:extLst>
          </p:cNvPr>
          <p:cNvSpPr/>
          <p:nvPr/>
        </p:nvSpPr>
        <p:spPr>
          <a:xfrm>
            <a:off x="6278628" y="3084766"/>
            <a:ext cx="23984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Circles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D1E1C9E7-D570-E017-29F0-BE7EE338DB99}"/>
              </a:ext>
            </a:extLst>
          </p:cNvPr>
          <p:cNvSpPr/>
          <p:nvPr/>
        </p:nvSpPr>
        <p:spPr>
          <a:xfrm>
            <a:off x="7489717" y="4109696"/>
            <a:ext cx="24801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Curves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uokpl.rs-jessica-rabbit-png-5341501">
            <a:extLst>
              <a:ext uri="{FF2B5EF4-FFF2-40B4-BE49-F238E27FC236}">
                <a16:creationId xmlns:a16="http://schemas.microsoft.com/office/drawing/2014/main" id="{C34B89E0-4856-EBEF-C3B4-6EA898245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38" y="2566392"/>
            <a:ext cx="19812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2" descr="תמונה שמכילה יצירתיות, צבעוני, גרפיקה, אומנות&#10;&#10;התיאור נוצר באופן אוטומטי">
            <a:extLst>
              <a:ext uri="{FF2B5EF4-FFF2-40B4-BE49-F238E27FC236}">
                <a16:creationId xmlns:a16="http://schemas.microsoft.com/office/drawing/2014/main" id="{8C071943-D367-434A-7D25-AAFC3CF621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3093">
            <a:off x="7748483" y="394441"/>
            <a:ext cx="2254096" cy="1908898"/>
          </a:xfrm>
          <a:prstGeom prst="rect">
            <a:avLst/>
          </a:prstGeom>
        </p:spPr>
      </p:pic>
      <p:pic>
        <p:nvPicPr>
          <p:cNvPr id="9" name="תמונה 8" descr="תמונה שמכילה גרפיקה, סמל, גופן, לוגו&#10;&#10;התיאור נוצר באופן אוטומטי">
            <a:extLst>
              <a:ext uri="{FF2B5EF4-FFF2-40B4-BE49-F238E27FC236}">
                <a16:creationId xmlns:a16="http://schemas.microsoft.com/office/drawing/2014/main" id="{9385C5C2-7EF5-C5BE-7726-B083A3F0B0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94" y="2776780"/>
            <a:ext cx="2785338" cy="2785338"/>
          </a:xfrm>
          <a:prstGeom prst="rect">
            <a:avLst/>
          </a:prstGeo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4606BE0B-E021-FD6E-0DEA-4318954128FD}"/>
              </a:ext>
            </a:extLst>
          </p:cNvPr>
          <p:cNvSpPr/>
          <p:nvPr/>
        </p:nvSpPr>
        <p:spPr>
          <a:xfrm>
            <a:off x="4919236" y="5033026"/>
            <a:ext cx="235352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More!</a:t>
            </a:r>
            <a:endParaRPr lang="he-IL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תמונה 10" descr="תמונה שמכילה שרטוט, אומנות, גרפיקה, ציור&#10;&#10;התיאור נוצר באופן אוטומטי">
            <a:extLst>
              <a:ext uri="{FF2B5EF4-FFF2-40B4-BE49-F238E27FC236}">
                <a16:creationId xmlns:a16="http://schemas.microsoft.com/office/drawing/2014/main" id="{1AE7F85C-4A31-FCCD-2E12-6AB3D7764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8"/>
          <a:stretch/>
        </p:blipFill>
        <p:spPr>
          <a:xfrm>
            <a:off x="765626" y="1520284"/>
            <a:ext cx="1700129" cy="1564482"/>
          </a:xfrm>
          <a:prstGeom prst="rect">
            <a:avLst/>
          </a:prstGeom>
        </p:spPr>
      </p:pic>
      <p:pic>
        <p:nvPicPr>
          <p:cNvPr id="3074" name="Picture 2" descr="Only a perfect circle can prevent attacks from a sea bear ...">
            <a:extLst>
              <a:ext uri="{FF2B5EF4-FFF2-40B4-BE49-F238E27FC236}">
                <a16:creationId xmlns:a16="http://schemas.microsoft.com/office/drawing/2014/main" id="{AF95CB1C-6B21-9852-4B1D-1D4D7316F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350" y="2832062"/>
            <a:ext cx="2240299" cy="1387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תמונה 12" descr="תמונה שמכילה צבעוני, סגול, אטם אוזניים&#10;&#10;התיאור נוצר באופן אוטומטי">
            <a:extLst>
              <a:ext uri="{FF2B5EF4-FFF2-40B4-BE49-F238E27FC236}">
                <a16:creationId xmlns:a16="http://schemas.microsoft.com/office/drawing/2014/main" id="{EFD321F4-F039-6B4D-4F49-3C59909103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518" y="-1102264"/>
            <a:ext cx="8448277" cy="8374062"/>
          </a:xfrm>
          <a:prstGeom prst="rect">
            <a:avLst/>
          </a:prstGeom>
        </p:spPr>
      </p:pic>
      <p:pic>
        <p:nvPicPr>
          <p:cNvPr id="2" name="[FREE] NLE Choppa x Da Baby Type Beat 'NIKE'  Free RapTrap Instrumental">
            <a:hlinkClick r:id="" action="ppaction://media"/>
            <a:extLst>
              <a:ext uri="{FF2B5EF4-FFF2-40B4-BE49-F238E27FC236}">
                <a16:creationId xmlns:a16="http://schemas.microsoft.com/office/drawing/2014/main" id="{5E414A50-F2F6-C97D-E069-E44286DC37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4780" y="6138267"/>
            <a:ext cx="487363" cy="487363"/>
          </a:xfrm>
          <a:prstGeom prst="rect">
            <a:avLst/>
          </a:prstGeom>
        </p:spPr>
      </p:pic>
      <p:pic>
        <p:nvPicPr>
          <p:cNvPr id="1030" name="Picture 6" descr="the real slim shady eminem GIF">
            <a:extLst>
              <a:ext uri="{FF2B5EF4-FFF2-40B4-BE49-F238E27FC236}">
                <a16:creationId xmlns:a16="http://schemas.microsoft.com/office/drawing/2014/main" id="{F380DC7E-0A50-3940-6D6E-A656EF1FA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389" y="1798977"/>
            <a:ext cx="3223067" cy="2423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spicable Me gif. A minion dancing disco on a light-up dance floor.">
            <a:extLst>
              <a:ext uri="{FF2B5EF4-FFF2-40B4-BE49-F238E27FC236}">
                <a16:creationId xmlns:a16="http://schemas.microsoft.com/office/drawing/2014/main" id="{81032376-7E1D-02D1-369C-2D2E7ECC7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868" y="955479"/>
            <a:ext cx="3821408" cy="1721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Video gif. Older woman silly-dances in her kitchen, then is joined by two other women doing the same.">
            <a:extLst>
              <a:ext uri="{FF2B5EF4-FFF2-40B4-BE49-F238E27FC236}">
                <a16:creationId xmlns:a16="http://schemas.microsoft.com/office/drawing/2014/main" id="{59E5A0BB-1F0F-866A-4CEF-D6347451C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4" y="4811176"/>
            <a:ext cx="2023194" cy="2023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obey maguire GIF">
            <a:extLst>
              <a:ext uri="{FF2B5EF4-FFF2-40B4-BE49-F238E27FC236}">
                <a16:creationId xmlns:a16="http://schemas.microsoft.com/office/drawing/2014/main" id="{4D7716DF-4CDE-A223-5C3F-A485F696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52" y="4869122"/>
            <a:ext cx="2069841" cy="2069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Spiderman Dancing GIF">
            <a:extLst>
              <a:ext uri="{FF2B5EF4-FFF2-40B4-BE49-F238E27FC236}">
                <a16:creationId xmlns:a16="http://schemas.microsoft.com/office/drawing/2014/main" id="{691D6E46-F158-1FD7-95F7-7A44D5816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766" y="5070776"/>
            <a:ext cx="3048000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appy Shake It GIF by Mino Games">
            <a:extLst>
              <a:ext uri="{FF2B5EF4-FFF2-40B4-BE49-F238E27FC236}">
                <a16:creationId xmlns:a16="http://schemas.microsoft.com/office/drawing/2014/main" id="{B0DA8183-A20F-D0FC-ACD2-D4D54ECF7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569" y="390146"/>
            <a:ext cx="1837173" cy="183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ip Hop Rap GIF">
            <a:extLst>
              <a:ext uri="{FF2B5EF4-FFF2-40B4-BE49-F238E27FC236}">
                <a16:creationId xmlns:a16="http://schemas.microsoft.com/office/drawing/2014/main" id="{2B05D258-A15B-4087-DE1B-F80E1A9A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98" y="81734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83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0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88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9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9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9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9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9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88845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9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9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9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2C58F8F0-F3AA-DB78-B59C-78DDEE6EAF18}"/>
              </a:ext>
            </a:extLst>
          </p:cNvPr>
          <p:cNvCxnSpPr/>
          <p:nvPr/>
        </p:nvCxnSpPr>
        <p:spPr>
          <a:xfrm flipV="1">
            <a:off x="6290675" y="1365253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5B1F4A49-04E6-D872-F74F-8E21DC66C820}"/>
              </a:ext>
            </a:extLst>
          </p:cNvPr>
          <p:cNvCxnSpPr>
            <a:cxnSpLocks/>
          </p:cNvCxnSpPr>
          <p:nvPr/>
        </p:nvCxnSpPr>
        <p:spPr>
          <a:xfrm>
            <a:off x="6290675" y="3864069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/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blipFill>
                <a:blip r:embed="rId2"/>
                <a:stretch>
                  <a:fillRect t="-13158" r="-20455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/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blipFill>
                <a:blip r:embed="rId3"/>
                <a:stretch>
                  <a:fillRect l="-8219"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919539B9-90A6-FBB4-FCF3-80A09BC9753D}"/>
              </a:ext>
            </a:extLst>
          </p:cNvPr>
          <p:cNvCxnSpPr>
            <a:cxnSpLocks/>
          </p:cNvCxnSpPr>
          <p:nvPr/>
        </p:nvCxnSpPr>
        <p:spPr>
          <a:xfrm flipV="1">
            <a:off x="1765312" y="1295411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F9E7331-3081-7696-AD42-526A6C248032}"/>
              </a:ext>
            </a:extLst>
          </p:cNvPr>
          <p:cNvCxnSpPr/>
          <p:nvPr/>
        </p:nvCxnSpPr>
        <p:spPr>
          <a:xfrm flipV="1">
            <a:off x="1959551" y="1399669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EB06DE17-3C71-0E99-BE37-971D413EBB14}"/>
              </a:ext>
            </a:extLst>
          </p:cNvPr>
          <p:cNvCxnSpPr>
            <a:cxnSpLocks/>
          </p:cNvCxnSpPr>
          <p:nvPr/>
        </p:nvCxnSpPr>
        <p:spPr>
          <a:xfrm>
            <a:off x="1959551" y="3898485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9A3041FE-4224-32D2-6C90-64C4C1DC61AF}"/>
              </a:ext>
            </a:extLst>
          </p:cNvPr>
          <p:cNvSpPr/>
          <p:nvPr/>
        </p:nvSpPr>
        <p:spPr>
          <a:xfrm>
            <a:off x="2873196" y="2410548"/>
            <a:ext cx="99353" cy="1017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/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/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l="-8219" t="-13158" r="-26027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/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blipFill>
                <a:blip r:embed="rId6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אליפסה 14">
            <a:extLst>
              <a:ext uri="{FF2B5EF4-FFF2-40B4-BE49-F238E27FC236}">
                <a16:creationId xmlns:a16="http://schemas.microsoft.com/office/drawing/2014/main" id="{60B22237-DA52-3FD5-3C26-5B45E79825D2}"/>
              </a:ext>
            </a:extLst>
          </p:cNvPr>
          <p:cNvSpPr/>
          <p:nvPr/>
        </p:nvSpPr>
        <p:spPr>
          <a:xfrm>
            <a:off x="2875502" y="24100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/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blipFill>
                <a:blip r:embed="rId7"/>
                <a:stretch>
                  <a:fillRect t="-5357" r="-2692" b="-2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קשת 28">
            <a:extLst>
              <a:ext uri="{FF2B5EF4-FFF2-40B4-BE49-F238E27FC236}">
                <a16:creationId xmlns:a16="http://schemas.microsoft.com/office/drawing/2014/main" id="{A460DCFF-41CC-4DC5-72D1-3F5CF48223A2}"/>
              </a:ext>
            </a:extLst>
          </p:cNvPr>
          <p:cNvSpPr/>
          <p:nvPr/>
        </p:nvSpPr>
        <p:spPr>
          <a:xfrm rot="10800000">
            <a:off x="2940941" y="1763741"/>
            <a:ext cx="4723805" cy="1313024"/>
          </a:xfrm>
          <a:prstGeom prst="arc">
            <a:avLst>
              <a:gd name="adj1" fmla="val 11138329"/>
              <a:gd name="adj2" fmla="val 21400355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קבוצה 36">
            <a:extLst>
              <a:ext uri="{FF2B5EF4-FFF2-40B4-BE49-F238E27FC236}">
                <a16:creationId xmlns:a16="http://schemas.microsoft.com/office/drawing/2014/main" id="{A69DC3F4-031D-BD55-9820-3EE08FD1FF8C}"/>
              </a:ext>
            </a:extLst>
          </p:cNvPr>
          <p:cNvGrpSpPr/>
          <p:nvPr/>
        </p:nvGrpSpPr>
        <p:grpSpPr>
          <a:xfrm>
            <a:off x="3190462" y="1507989"/>
            <a:ext cx="4470912" cy="1989371"/>
            <a:chOff x="3190462" y="1507989"/>
            <a:chExt cx="4470912" cy="1989371"/>
          </a:xfrm>
        </p:grpSpPr>
        <p:sp>
          <p:nvSpPr>
            <p:cNvPr id="2" name="אליפסה 1">
              <a:extLst>
                <a:ext uri="{FF2B5EF4-FFF2-40B4-BE49-F238E27FC236}">
                  <a16:creationId xmlns:a16="http://schemas.microsoft.com/office/drawing/2014/main" id="{CDF42C9D-5265-6CEE-0C52-1C483F7947B3}"/>
                </a:ext>
              </a:extLst>
            </p:cNvPr>
            <p:cNvSpPr/>
            <p:nvPr/>
          </p:nvSpPr>
          <p:spPr>
            <a:xfrm>
              <a:off x="3190462" y="210524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2CF1C5E-6553-F428-E841-38DC8759333A}"/>
                </a:ext>
              </a:extLst>
            </p:cNvPr>
            <p:cNvCxnSpPr>
              <a:cxnSpLocks/>
            </p:cNvCxnSpPr>
            <p:nvPr/>
          </p:nvCxnSpPr>
          <p:spPr>
            <a:xfrm>
              <a:off x="7490775" y="1507989"/>
              <a:ext cx="170599" cy="19893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צורה חופשית: צורה 31">
              <a:extLst>
                <a:ext uri="{FF2B5EF4-FFF2-40B4-BE49-F238E27FC236}">
                  <a16:creationId xmlns:a16="http://schemas.microsoft.com/office/drawing/2014/main" id="{EE2892D3-A654-D70E-F1FC-6546597932CF}"/>
                </a:ext>
              </a:extLst>
            </p:cNvPr>
            <p:cNvSpPr/>
            <p:nvPr/>
          </p:nvSpPr>
          <p:spPr>
            <a:xfrm>
              <a:off x="3291840" y="2214880"/>
              <a:ext cx="4236720" cy="213360"/>
            </a:xfrm>
            <a:custGeom>
              <a:avLst/>
              <a:gdLst>
                <a:gd name="connsiteX0" fmla="*/ 0 w 4236720"/>
                <a:gd name="connsiteY0" fmla="*/ 0 h 213360"/>
                <a:gd name="connsiteX1" fmla="*/ 538480 w 4236720"/>
                <a:gd name="connsiteY1" fmla="*/ 30480 h 213360"/>
                <a:gd name="connsiteX2" fmla="*/ 741680 w 4236720"/>
                <a:gd name="connsiteY2" fmla="*/ 71120 h 213360"/>
                <a:gd name="connsiteX3" fmla="*/ 1056640 w 4236720"/>
                <a:gd name="connsiteY3" fmla="*/ 121920 h 213360"/>
                <a:gd name="connsiteX4" fmla="*/ 1534160 w 4236720"/>
                <a:gd name="connsiteY4" fmla="*/ 91440 h 213360"/>
                <a:gd name="connsiteX5" fmla="*/ 1635760 w 4236720"/>
                <a:gd name="connsiteY5" fmla="*/ 60960 h 213360"/>
                <a:gd name="connsiteX6" fmla="*/ 1706880 w 4236720"/>
                <a:gd name="connsiteY6" fmla="*/ 50800 h 213360"/>
                <a:gd name="connsiteX7" fmla="*/ 1788160 w 4236720"/>
                <a:gd name="connsiteY7" fmla="*/ 30480 h 213360"/>
                <a:gd name="connsiteX8" fmla="*/ 2082800 w 4236720"/>
                <a:gd name="connsiteY8" fmla="*/ 40640 h 213360"/>
                <a:gd name="connsiteX9" fmla="*/ 2976880 w 4236720"/>
                <a:gd name="connsiteY9" fmla="*/ 152400 h 213360"/>
                <a:gd name="connsiteX10" fmla="*/ 3058160 w 4236720"/>
                <a:gd name="connsiteY10" fmla="*/ 132080 h 213360"/>
                <a:gd name="connsiteX11" fmla="*/ 3281680 w 4236720"/>
                <a:gd name="connsiteY11" fmla="*/ 172720 h 213360"/>
                <a:gd name="connsiteX12" fmla="*/ 3525520 w 4236720"/>
                <a:gd name="connsiteY12" fmla="*/ 213360 h 213360"/>
                <a:gd name="connsiteX13" fmla="*/ 3911600 w 4236720"/>
                <a:gd name="connsiteY13" fmla="*/ 203200 h 213360"/>
                <a:gd name="connsiteX14" fmla="*/ 3982720 w 4236720"/>
                <a:gd name="connsiteY14" fmla="*/ 172720 h 213360"/>
                <a:gd name="connsiteX15" fmla="*/ 4023360 w 4236720"/>
                <a:gd name="connsiteY15" fmla="*/ 162560 h 213360"/>
                <a:gd name="connsiteX16" fmla="*/ 4094480 w 4236720"/>
                <a:gd name="connsiteY16" fmla="*/ 121920 h 213360"/>
                <a:gd name="connsiteX17" fmla="*/ 4145280 w 4236720"/>
                <a:gd name="connsiteY17" fmla="*/ 111760 h 213360"/>
                <a:gd name="connsiteX18" fmla="*/ 4236720 w 4236720"/>
                <a:gd name="connsiteY18" fmla="*/ 101600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36720" h="213360">
                  <a:moveTo>
                    <a:pt x="0" y="0"/>
                  </a:moveTo>
                  <a:lnTo>
                    <a:pt x="538480" y="30480"/>
                  </a:lnTo>
                  <a:cubicBezTo>
                    <a:pt x="605652" y="34958"/>
                    <a:pt x="678111" y="58032"/>
                    <a:pt x="741680" y="71120"/>
                  </a:cubicBezTo>
                  <a:cubicBezTo>
                    <a:pt x="952565" y="114538"/>
                    <a:pt x="899882" y="106244"/>
                    <a:pt x="1056640" y="121920"/>
                  </a:cubicBezTo>
                  <a:cubicBezTo>
                    <a:pt x="1215813" y="111760"/>
                    <a:pt x="1375539" y="108137"/>
                    <a:pt x="1534160" y="91440"/>
                  </a:cubicBezTo>
                  <a:cubicBezTo>
                    <a:pt x="1569324" y="87739"/>
                    <a:pt x="1601342" y="69058"/>
                    <a:pt x="1635760" y="60960"/>
                  </a:cubicBezTo>
                  <a:cubicBezTo>
                    <a:pt x="1659071" y="55475"/>
                    <a:pt x="1683398" y="55496"/>
                    <a:pt x="1706880" y="50800"/>
                  </a:cubicBezTo>
                  <a:cubicBezTo>
                    <a:pt x="1734265" y="45323"/>
                    <a:pt x="1761067" y="37253"/>
                    <a:pt x="1788160" y="30480"/>
                  </a:cubicBezTo>
                  <a:cubicBezTo>
                    <a:pt x="1886373" y="33867"/>
                    <a:pt x="1985129" y="29788"/>
                    <a:pt x="2082800" y="40640"/>
                  </a:cubicBezTo>
                  <a:cubicBezTo>
                    <a:pt x="3295378" y="175371"/>
                    <a:pt x="2442478" y="122711"/>
                    <a:pt x="2976880" y="152400"/>
                  </a:cubicBezTo>
                  <a:cubicBezTo>
                    <a:pt x="3003973" y="145627"/>
                    <a:pt x="3030295" y="130222"/>
                    <a:pt x="3058160" y="132080"/>
                  </a:cubicBezTo>
                  <a:cubicBezTo>
                    <a:pt x="3133720" y="137117"/>
                    <a:pt x="3207272" y="158643"/>
                    <a:pt x="3281680" y="172720"/>
                  </a:cubicBezTo>
                  <a:cubicBezTo>
                    <a:pt x="3489417" y="212022"/>
                    <a:pt x="3367635" y="195817"/>
                    <a:pt x="3525520" y="213360"/>
                  </a:cubicBezTo>
                  <a:cubicBezTo>
                    <a:pt x="3654213" y="209973"/>
                    <a:pt x="3783008" y="209323"/>
                    <a:pt x="3911600" y="203200"/>
                  </a:cubicBezTo>
                  <a:cubicBezTo>
                    <a:pt x="3966291" y="200596"/>
                    <a:pt x="3938693" y="191589"/>
                    <a:pt x="3982720" y="172720"/>
                  </a:cubicBezTo>
                  <a:cubicBezTo>
                    <a:pt x="3995555" y="167219"/>
                    <a:pt x="4009813" y="165947"/>
                    <a:pt x="4023360" y="162560"/>
                  </a:cubicBezTo>
                  <a:cubicBezTo>
                    <a:pt x="4045657" y="147695"/>
                    <a:pt x="4068699" y="130514"/>
                    <a:pt x="4094480" y="121920"/>
                  </a:cubicBezTo>
                  <a:cubicBezTo>
                    <a:pt x="4110863" y="116459"/>
                    <a:pt x="4128423" y="115506"/>
                    <a:pt x="4145280" y="111760"/>
                  </a:cubicBezTo>
                  <a:cubicBezTo>
                    <a:pt x="4209481" y="97493"/>
                    <a:pt x="4163306" y="101600"/>
                    <a:pt x="4236720" y="10160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9" name="קבוצה 38">
            <a:extLst>
              <a:ext uri="{FF2B5EF4-FFF2-40B4-BE49-F238E27FC236}">
                <a16:creationId xmlns:a16="http://schemas.microsoft.com/office/drawing/2014/main" id="{A344C858-9669-37A6-B4F4-FAF024A2BC21}"/>
              </a:ext>
            </a:extLst>
          </p:cNvPr>
          <p:cNvGrpSpPr/>
          <p:nvPr/>
        </p:nvGrpSpPr>
        <p:grpSpPr>
          <a:xfrm>
            <a:off x="3836719" y="1373946"/>
            <a:ext cx="4127705" cy="2043537"/>
            <a:chOff x="3836719" y="1373946"/>
            <a:chExt cx="4127705" cy="2043537"/>
          </a:xfrm>
        </p:grpSpPr>
        <p:sp>
          <p:nvSpPr>
            <p:cNvPr id="27" name="אליפסה 26">
              <a:extLst>
                <a:ext uri="{FF2B5EF4-FFF2-40B4-BE49-F238E27FC236}">
                  <a16:creationId xmlns:a16="http://schemas.microsoft.com/office/drawing/2014/main" id="{F0FD5855-297E-24EF-B811-DF73BF07FC3C}"/>
                </a:ext>
              </a:extLst>
            </p:cNvPr>
            <p:cNvSpPr/>
            <p:nvPr/>
          </p:nvSpPr>
          <p:spPr>
            <a:xfrm>
              <a:off x="3836719" y="1415816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צורה חופשית: צורה 30">
              <a:extLst>
                <a:ext uri="{FF2B5EF4-FFF2-40B4-BE49-F238E27FC236}">
                  <a16:creationId xmlns:a16="http://schemas.microsoft.com/office/drawing/2014/main" id="{8E40A1E8-67DE-DC42-80DB-A6255264758C}"/>
                </a:ext>
              </a:extLst>
            </p:cNvPr>
            <p:cNvSpPr/>
            <p:nvPr/>
          </p:nvSpPr>
          <p:spPr>
            <a:xfrm>
              <a:off x="3962400" y="1463040"/>
              <a:ext cx="3773466" cy="609646"/>
            </a:xfrm>
            <a:custGeom>
              <a:avLst/>
              <a:gdLst>
                <a:gd name="connsiteX0" fmla="*/ 0 w 3688080"/>
                <a:gd name="connsiteY0" fmla="*/ 0 h 609646"/>
                <a:gd name="connsiteX1" fmla="*/ 294640 w 3688080"/>
                <a:gd name="connsiteY1" fmla="*/ 71120 h 609646"/>
                <a:gd name="connsiteX2" fmla="*/ 528320 w 3688080"/>
                <a:gd name="connsiteY2" fmla="*/ 223520 h 609646"/>
                <a:gd name="connsiteX3" fmla="*/ 629920 w 3688080"/>
                <a:gd name="connsiteY3" fmla="*/ 274320 h 609646"/>
                <a:gd name="connsiteX4" fmla="*/ 721360 w 3688080"/>
                <a:gd name="connsiteY4" fmla="*/ 284480 h 609646"/>
                <a:gd name="connsiteX5" fmla="*/ 975360 w 3688080"/>
                <a:gd name="connsiteY5" fmla="*/ 274320 h 609646"/>
                <a:gd name="connsiteX6" fmla="*/ 1066800 w 3688080"/>
                <a:gd name="connsiteY6" fmla="*/ 254000 h 609646"/>
                <a:gd name="connsiteX7" fmla="*/ 1351280 w 3688080"/>
                <a:gd name="connsiteY7" fmla="*/ 233680 h 609646"/>
                <a:gd name="connsiteX8" fmla="*/ 1584960 w 3688080"/>
                <a:gd name="connsiteY8" fmla="*/ 254000 h 609646"/>
                <a:gd name="connsiteX9" fmla="*/ 1666240 w 3688080"/>
                <a:gd name="connsiteY9" fmla="*/ 274320 h 609646"/>
                <a:gd name="connsiteX10" fmla="*/ 1706880 w 3688080"/>
                <a:gd name="connsiteY10" fmla="*/ 284480 h 609646"/>
                <a:gd name="connsiteX11" fmla="*/ 1778000 w 3688080"/>
                <a:gd name="connsiteY11" fmla="*/ 304800 h 609646"/>
                <a:gd name="connsiteX12" fmla="*/ 1859280 w 3688080"/>
                <a:gd name="connsiteY12" fmla="*/ 325120 h 609646"/>
                <a:gd name="connsiteX13" fmla="*/ 1910080 w 3688080"/>
                <a:gd name="connsiteY13" fmla="*/ 355600 h 609646"/>
                <a:gd name="connsiteX14" fmla="*/ 2011680 w 3688080"/>
                <a:gd name="connsiteY14" fmla="*/ 375920 h 609646"/>
                <a:gd name="connsiteX15" fmla="*/ 2082800 w 3688080"/>
                <a:gd name="connsiteY15" fmla="*/ 406400 h 609646"/>
                <a:gd name="connsiteX16" fmla="*/ 2194560 w 3688080"/>
                <a:gd name="connsiteY16" fmla="*/ 436880 h 609646"/>
                <a:gd name="connsiteX17" fmla="*/ 2286000 w 3688080"/>
                <a:gd name="connsiteY17" fmla="*/ 457200 h 609646"/>
                <a:gd name="connsiteX18" fmla="*/ 2489200 w 3688080"/>
                <a:gd name="connsiteY18" fmla="*/ 477520 h 609646"/>
                <a:gd name="connsiteX19" fmla="*/ 2621280 w 3688080"/>
                <a:gd name="connsiteY19" fmla="*/ 467360 h 609646"/>
                <a:gd name="connsiteX20" fmla="*/ 2692400 w 3688080"/>
                <a:gd name="connsiteY20" fmla="*/ 477520 h 609646"/>
                <a:gd name="connsiteX21" fmla="*/ 2976880 w 3688080"/>
                <a:gd name="connsiteY21" fmla="*/ 497840 h 609646"/>
                <a:gd name="connsiteX22" fmla="*/ 3220720 w 3688080"/>
                <a:gd name="connsiteY22" fmla="*/ 528320 h 609646"/>
                <a:gd name="connsiteX23" fmla="*/ 3342640 w 3688080"/>
                <a:gd name="connsiteY23" fmla="*/ 548640 h 609646"/>
                <a:gd name="connsiteX24" fmla="*/ 3495040 w 3688080"/>
                <a:gd name="connsiteY24" fmla="*/ 558800 h 609646"/>
                <a:gd name="connsiteX25" fmla="*/ 3586480 w 3688080"/>
                <a:gd name="connsiteY25" fmla="*/ 589280 h 609646"/>
                <a:gd name="connsiteX26" fmla="*/ 3616960 w 3688080"/>
                <a:gd name="connsiteY26" fmla="*/ 599440 h 609646"/>
                <a:gd name="connsiteX27" fmla="*/ 3688080 w 3688080"/>
                <a:gd name="connsiteY27" fmla="*/ 609600 h 60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688080" h="609646">
                  <a:moveTo>
                    <a:pt x="0" y="0"/>
                  </a:moveTo>
                  <a:cubicBezTo>
                    <a:pt x="98213" y="23707"/>
                    <a:pt x="200698" y="33935"/>
                    <a:pt x="294640" y="71120"/>
                  </a:cubicBezTo>
                  <a:cubicBezTo>
                    <a:pt x="687640" y="226683"/>
                    <a:pt x="385490" y="141903"/>
                    <a:pt x="528320" y="223520"/>
                  </a:cubicBezTo>
                  <a:cubicBezTo>
                    <a:pt x="561195" y="242306"/>
                    <a:pt x="592288" y="270139"/>
                    <a:pt x="629920" y="274320"/>
                  </a:cubicBezTo>
                  <a:lnTo>
                    <a:pt x="721360" y="284480"/>
                  </a:lnTo>
                  <a:cubicBezTo>
                    <a:pt x="806027" y="281093"/>
                    <a:pt x="890954" y="281768"/>
                    <a:pt x="975360" y="274320"/>
                  </a:cubicBezTo>
                  <a:cubicBezTo>
                    <a:pt x="1006463" y="271576"/>
                    <a:pt x="1036052" y="259426"/>
                    <a:pt x="1066800" y="254000"/>
                  </a:cubicBezTo>
                  <a:cubicBezTo>
                    <a:pt x="1154908" y="238452"/>
                    <a:pt x="1270996" y="237694"/>
                    <a:pt x="1351280" y="233680"/>
                  </a:cubicBezTo>
                  <a:cubicBezTo>
                    <a:pt x="1429173" y="240453"/>
                    <a:pt x="1507416" y="243994"/>
                    <a:pt x="1584960" y="254000"/>
                  </a:cubicBezTo>
                  <a:cubicBezTo>
                    <a:pt x="1612658" y="257574"/>
                    <a:pt x="1639147" y="267547"/>
                    <a:pt x="1666240" y="274320"/>
                  </a:cubicBezTo>
                  <a:cubicBezTo>
                    <a:pt x="1679787" y="277707"/>
                    <a:pt x="1693633" y="280064"/>
                    <a:pt x="1706880" y="284480"/>
                  </a:cubicBezTo>
                  <a:cubicBezTo>
                    <a:pt x="1740822" y="295794"/>
                    <a:pt x="1739728" y="296295"/>
                    <a:pt x="1778000" y="304800"/>
                  </a:cubicBezTo>
                  <a:cubicBezTo>
                    <a:pt x="1798868" y="309437"/>
                    <a:pt x="1837494" y="314227"/>
                    <a:pt x="1859280" y="325120"/>
                  </a:cubicBezTo>
                  <a:cubicBezTo>
                    <a:pt x="1876943" y="333951"/>
                    <a:pt x="1891346" y="349355"/>
                    <a:pt x="1910080" y="355600"/>
                  </a:cubicBezTo>
                  <a:cubicBezTo>
                    <a:pt x="1942845" y="366522"/>
                    <a:pt x="2011680" y="375920"/>
                    <a:pt x="2011680" y="375920"/>
                  </a:cubicBezTo>
                  <a:cubicBezTo>
                    <a:pt x="2035387" y="386080"/>
                    <a:pt x="2058511" y="397725"/>
                    <a:pt x="2082800" y="406400"/>
                  </a:cubicBezTo>
                  <a:cubicBezTo>
                    <a:pt x="2102213" y="413333"/>
                    <a:pt x="2166889" y="430494"/>
                    <a:pt x="2194560" y="436880"/>
                  </a:cubicBezTo>
                  <a:cubicBezTo>
                    <a:pt x="2224984" y="443901"/>
                    <a:pt x="2255252" y="451774"/>
                    <a:pt x="2286000" y="457200"/>
                  </a:cubicBezTo>
                  <a:cubicBezTo>
                    <a:pt x="2340465" y="466812"/>
                    <a:pt x="2440559" y="473467"/>
                    <a:pt x="2489200" y="477520"/>
                  </a:cubicBezTo>
                  <a:cubicBezTo>
                    <a:pt x="2533227" y="474133"/>
                    <a:pt x="2577123" y="467360"/>
                    <a:pt x="2621280" y="467360"/>
                  </a:cubicBezTo>
                  <a:cubicBezTo>
                    <a:pt x="2645227" y="467360"/>
                    <a:pt x="2668540" y="475475"/>
                    <a:pt x="2692400" y="477520"/>
                  </a:cubicBezTo>
                  <a:cubicBezTo>
                    <a:pt x="2787121" y="485639"/>
                    <a:pt x="2882248" y="488741"/>
                    <a:pt x="2976880" y="497840"/>
                  </a:cubicBezTo>
                  <a:cubicBezTo>
                    <a:pt x="3058416" y="505680"/>
                    <a:pt x="3139586" y="517051"/>
                    <a:pt x="3220720" y="528320"/>
                  </a:cubicBezTo>
                  <a:cubicBezTo>
                    <a:pt x="3261529" y="533988"/>
                    <a:pt x="3301691" y="544090"/>
                    <a:pt x="3342640" y="548640"/>
                  </a:cubicBezTo>
                  <a:cubicBezTo>
                    <a:pt x="3393241" y="554262"/>
                    <a:pt x="3444240" y="555413"/>
                    <a:pt x="3495040" y="558800"/>
                  </a:cubicBezTo>
                  <a:cubicBezTo>
                    <a:pt x="3582614" y="593830"/>
                    <a:pt x="3509918" y="567405"/>
                    <a:pt x="3586480" y="589280"/>
                  </a:cubicBezTo>
                  <a:cubicBezTo>
                    <a:pt x="3596778" y="592222"/>
                    <a:pt x="3606570" y="596843"/>
                    <a:pt x="3616960" y="599440"/>
                  </a:cubicBezTo>
                  <a:cubicBezTo>
                    <a:pt x="3662913" y="610928"/>
                    <a:pt x="3654997" y="609600"/>
                    <a:pt x="3688080" y="60960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1724B690-90CF-5FF2-B52C-488FF0715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0442" y="1373946"/>
              <a:ext cx="643982" cy="20435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קבוצה 47">
            <a:extLst>
              <a:ext uri="{FF2B5EF4-FFF2-40B4-BE49-F238E27FC236}">
                <a16:creationId xmlns:a16="http://schemas.microsoft.com/office/drawing/2014/main" id="{32BDB9B9-2061-EF39-CE3D-39E80618F4BB}"/>
              </a:ext>
            </a:extLst>
          </p:cNvPr>
          <p:cNvGrpSpPr/>
          <p:nvPr/>
        </p:nvGrpSpPr>
        <p:grpSpPr>
          <a:xfrm>
            <a:off x="2368189" y="1835744"/>
            <a:ext cx="5931990" cy="1638976"/>
            <a:chOff x="2368189" y="1835744"/>
            <a:chExt cx="5931990" cy="1638976"/>
          </a:xfrm>
        </p:grpSpPr>
        <p:sp>
          <p:nvSpPr>
            <p:cNvPr id="41" name="אליפסה 40">
              <a:extLst>
                <a:ext uri="{FF2B5EF4-FFF2-40B4-BE49-F238E27FC236}">
                  <a16:creationId xmlns:a16="http://schemas.microsoft.com/office/drawing/2014/main" id="{656D08B7-806E-5CE2-3F98-CC8E8C943F57}"/>
                </a:ext>
              </a:extLst>
            </p:cNvPr>
            <p:cNvSpPr/>
            <p:nvPr/>
          </p:nvSpPr>
          <p:spPr>
            <a:xfrm>
              <a:off x="2368189" y="2970911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3" name="מחבר ישר 42">
              <a:extLst>
                <a:ext uri="{FF2B5EF4-FFF2-40B4-BE49-F238E27FC236}">
                  <a16:creationId xmlns:a16="http://schemas.microsoft.com/office/drawing/2014/main" id="{2B70C017-3C24-36CB-3F6D-F95F115D1FA3}"/>
                </a:ext>
              </a:extLst>
            </p:cNvPr>
            <p:cNvCxnSpPr>
              <a:cxnSpLocks/>
            </p:cNvCxnSpPr>
            <p:nvPr/>
          </p:nvCxnSpPr>
          <p:spPr>
            <a:xfrm>
              <a:off x="6834388" y="1835744"/>
              <a:ext cx="1465791" cy="14928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צורה חופשית: צורה 46">
              <a:extLst>
                <a:ext uri="{FF2B5EF4-FFF2-40B4-BE49-F238E27FC236}">
                  <a16:creationId xmlns:a16="http://schemas.microsoft.com/office/drawing/2014/main" id="{7AF78FAA-2646-9874-0EB7-E8CC628614A9}"/>
                </a:ext>
              </a:extLst>
            </p:cNvPr>
            <p:cNvSpPr/>
            <p:nvPr/>
          </p:nvSpPr>
          <p:spPr>
            <a:xfrm>
              <a:off x="2458719" y="3027680"/>
              <a:ext cx="5682427" cy="447040"/>
            </a:xfrm>
            <a:custGeom>
              <a:avLst/>
              <a:gdLst>
                <a:gd name="connsiteX0" fmla="*/ 0 w 4185920"/>
                <a:gd name="connsiteY0" fmla="*/ 0 h 447040"/>
                <a:gd name="connsiteX1" fmla="*/ 314960 w 4185920"/>
                <a:gd name="connsiteY1" fmla="*/ 121920 h 447040"/>
                <a:gd name="connsiteX2" fmla="*/ 508000 w 4185920"/>
                <a:gd name="connsiteY2" fmla="*/ 213360 h 447040"/>
                <a:gd name="connsiteX3" fmla="*/ 751840 w 4185920"/>
                <a:gd name="connsiteY3" fmla="*/ 294640 h 447040"/>
                <a:gd name="connsiteX4" fmla="*/ 853440 w 4185920"/>
                <a:gd name="connsiteY4" fmla="*/ 355600 h 447040"/>
                <a:gd name="connsiteX5" fmla="*/ 995680 w 4185920"/>
                <a:gd name="connsiteY5" fmla="*/ 375920 h 447040"/>
                <a:gd name="connsiteX6" fmla="*/ 1391920 w 4185920"/>
                <a:gd name="connsiteY6" fmla="*/ 447040 h 447040"/>
                <a:gd name="connsiteX7" fmla="*/ 1899920 w 4185920"/>
                <a:gd name="connsiteY7" fmla="*/ 436880 h 447040"/>
                <a:gd name="connsiteX8" fmla="*/ 2113280 w 4185920"/>
                <a:gd name="connsiteY8" fmla="*/ 396240 h 447040"/>
                <a:gd name="connsiteX9" fmla="*/ 2225040 w 4185920"/>
                <a:gd name="connsiteY9" fmla="*/ 375920 h 447040"/>
                <a:gd name="connsiteX10" fmla="*/ 2326640 w 4185920"/>
                <a:gd name="connsiteY10" fmla="*/ 355600 h 447040"/>
                <a:gd name="connsiteX11" fmla="*/ 2550160 w 4185920"/>
                <a:gd name="connsiteY11" fmla="*/ 345440 h 447040"/>
                <a:gd name="connsiteX12" fmla="*/ 3434080 w 4185920"/>
                <a:gd name="connsiteY12" fmla="*/ 335280 h 447040"/>
                <a:gd name="connsiteX13" fmla="*/ 3606800 w 4185920"/>
                <a:gd name="connsiteY13" fmla="*/ 314960 h 447040"/>
                <a:gd name="connsiteX14" fmla="*/ 3688080 w 4185920"/>
                <a:gd name="connsiteY14" fmla="*/ 294640 h 447040"/>
                <a:gd name="connsiteX15" fmla="*/ 3952240 w 4185920"/>
                <a:gd name="connsiteY15" fmla="*/ 254000 h 447040"/>
                <a:gd name="connsiteX16" fmla="*/ 4033520 w 4185920"/>
                <a:gd name="connsiteY16" fmla="*/ 233680 h 447040"/>
                <a:gd name="connsiteX17" fmla="*/ 4074160 w 4185920"/>
                <a:gd name="connsiteY17" fmla="*/ 213360 h 447040"/>
                <a:gd name="connsiteX18" fmla="*/ 4185920 w 4185920"/>
                <a:gd name="connsiteY18" fmla="*/ 172720 h 4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85920" h="447040">
                  <a:moveTo>
                    <a:pt x="0" y="0"/>
                  </a:moveTo>
                  <a:cubicBezTo>
                    <a:pt x="126685" y="42228"/>
                    <a:pt x="129559" y="41861"/>
                    <a:pt x="314960" y="121920"/>
                  </a:cubicBezTo>
                  <a:cubicBezTo>
                    <a:pt x="380327" y="150146"/>
                    <a:pt x="442035" y="186562"/>
                    <a:pt x="508000" y="213360"/>
                  </a:cubicBezTo>
                  <a:cubicBezTo>
                    <a:pt x="627523" y="261916"/>
                    <a:pt x="640199" y="241478"/>
                    <a:pt x="751840" y="294640"/>
                  </a:cubicBezTo>
                  <a:cubicBezTo>
                    <a:pt x="787498" y="311620"/>
                    <a:pt x="815972" y="343111"/>
                    <a:pt x="853440" y="355600"/>
                  </a:cubicBezTo>
                  <a:cubicBezTo>
                    <a:pt x="898877" y="370746"/>
                    <a:pt x="948715" y="366527"/>
                    <a:pt x="995680" y="375920"/>
                  </a:cubicBezTo>
                  <a:cubicBezTo>
                    <a:pt x="1379662" y="452716"/>
                    <a:pt x="1132213" y="427063"/>
                    <a:pt x="1391920" y="447040"/>
                  </a:cubicBezTo>
                  <a:cubicBezTo>
                    <a:pt x="1561253" y="443653"/>
                    <a:pt x="1730971" y="448778"/>
                    <a:pt x="1899920" y="436880"/>
                  </a:cubicBezTo>
                  <a:cubicBezTo>
                    <a:pt x="1972140" y="431794"/>
                    <a:pt x="2042121" y="409582"/>
                    <a:pt x="2113280" y="396240"/>
                  </a:cubicBezTo>
                  <a:lnTo>
                    <a:pt x="2225040" y="375920"/>
                  </a:lnTo>
                  <a:cubicBezTo>
                    <a:pt x="2258907" y="369147"/>
                    <a:pt x="2292253" y="358824"/>
                    <a:pt x="2326640" y="355600"/>
                  </a:cubicBezTo>
                  <a:cubicBezTo>
                    <a:pt x="2400898" y="348638"/>
                    <a:pt x="2475589" y="346808"/>
                    <a:pt x="2550160" y="345440"/>
                  </a:cubicBezTo>
                  <a:lnTo>
                    <a:pt x="3434080" y="335280"/>
                  </a:lnTo>
                  <a:lnTo>
                    <a:pt x="3606800" y="314960"/>
                  </a:lnTo>
                  <a:cubicBezTo>
                    <a:pt x="3634249" y="309813"/>
                    <a:pt x="3660603" y="299636"/>
                    <a:pt x="3688080" y="294640"/>
                  </a:cubicBezTo>
                  <a:cubicBezTo>
                    <a:pt x="3902785" y="255603"/>
                    <a:pt x="3755826" y="293283"/>
                    <a:pt x="3952240" y="254000"/>
                  </a:cubicBezTo>
                  <a:cubicBezTo>
                    <a:pt x="3979625" y="248523"/>
                    <a:pt x="4007026" y="242511"/>
                    <a:pt x="4033520" y="233680"/>
                  </a:cubicBezTo>
                  <a:cubicBezTo>
                    <a:pt x="4047888" y="228891"/>
                    <a:pt x="4060179" y="219185"/>
                    <a:pt x="4074160" y="213360"/>
                  </a:cubicBezTo>
                  <a:cubicBezTo>
                    <a:pt x="4119814" y="194338"/>
                    <a:pt x="4144886" y="186398"/>
                    <a:pt x="4185920" y="17272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1766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2C58F8F0-F3AA-DB78-B59C-78DDEE6EAF18}"/>
              </a:ext>
            </a:extLst>
          </p:cNvPr>
          <p:cNvCxnSpPr/>
          <p:nvPr/>
        </p:nvCxnSpPr>
        <p:spPr>
          <a:xfrm flipV="1">
            <a:off x="6290675" y="1365253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5B1F4A49-04E6-D872-F74F-8E21DC66C820}"/>
              </a:ext>
            </a:extLst>
          </p:cNvPr>
          <p:cNvCxnSpPr>
            <a:cxnSpLocks/>
          </p:cNvCxnSpPr>
          <p:nvPr/>
        </p:nvCxnSpPr>
        <p:spPr>
          <a:xfrm>
            <a:off x="6290675" y="3864069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/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blipFill>
                <a:blip r:embed="rId2"/>
                <a:stretch>
                  <a:fillRect t="-13158" r="-20455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/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blipFill>
                <a:blip r:embed="rId3"/>
                <a:stretch>
                  <a:fillRect l="-8219"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919539B9-90A6-FBB4-FCF3-80A09BC9753D}"/>
              </a:ext>
            </a:extLst>
          </p:cNvPr>
          <p:cNvCxnSpPr>
            <a:cxnSpLocks/>
          </p:cNvCxnSpPr>
          <p:nvPr/>
        </p:nvCxnSpPr>
        <p:spPr>
          <a:xfrm flipV="1">
            <a:off x="1765312" y="1295411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F9E7331-3081-7696-AD42-526A6C248032}"/>
              </a:ext>
            </a:extLst>
          </p:cNvPr>
          <p:cNvCxnSpPr/>
          <p:nvPr/>
        </p:nvCxnSpPr>
        <p:spPr>
          <a:xfrm flipV="1">
            <a:off x="1959551" y="1399669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EB06DE17-3C71-0E99-BE37-971D413EBB14}"/>
              </a:ext>
            </a:extLst>
          </p:cNvPr>
          <p:cNvCxnSpPr>
            <a:cxnSpLocks/>
          </p:cNvCxnSpPr>
          <p:nvPr/>
        </p:nvCxnSpPr>
        <p:spPr>
          <a:xfrm>
            <a:off x="1959551" y="3898485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9A3041FE-4224-32D2-6C90-64C4C1DC61AF}"/>
              </a:ext>
            </a:extLst>
          </p:cNvPr>
          <p:cNvSpPr/>
          <p:nvPr/>
        </p:nvSpPr>
        <p:spPr>
          <a:xfrm>
            <a:off x="2873196" y="2410548"/>
            <a:ext cx="99353" cy="1017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/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/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l="-8219" t="-13158" r="-26027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/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blipFill>
                <a:blip r:embed="rId6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אליפסה 14">
            <a:extLst>
              <a:ext uri="{FF2B5EF4-FFF2-40B4-BE49-F238E27FC236}">
                <a16:creationId xmlns:a16="http://schemas.microsoft.com/office/drawing/2014/main" id="{60B22237-DA52-3FD5-3C26-5B45E79825D2}"/>
              </a:ext>
            </a:extLst>
          </p:cNvPr>
          <p:cNvSpPr/>
          <p:nvPr/>
        </p:nvSpPr>
        <p:spPr>
          <a:xfrm>
            <a:off x="2875502" y="24100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/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blipFill>
                <a:blip r:embed="rId7"/>
                <a:stretch>
                  <a:fillRect t="-5357" r="-2692" b="-2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אליפסה 1">
            <a:extLst>
              <a:ext uri="{FF2B5EF4-FFF2-40B4-BE49-F238E27FC236}">
                <a16:creationId xmlns:a16="http://schemas.microsoft.com/office/drawing/2014/main" id="{CDF42C9D-5265-6CEE-0C52-1C483F7947B3}"/>
              </a:ext>
            </a:extLst>
          </p:cNvPr>
          <p:cNvSpPr/>
          <p:nvPr/>
        </p:nvSpPr>
        <p:spPr>
          <a:xfrm>
            <a:off x="3190462" y="21052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72CF1C5E-6553-F428-E841-38DC8759333A}"/>
              </a:ext>
            </a:extLst>
          </p:cNvPr>
          <p:cNvCxnSpPr>
            <a:cxnSpLocks/>
          </p:cNvCxnSpPr>
          <p:nvPr/>
        </p:nvCxnSpPr>
        <p:spPr>
          <a:xfrm>
            <a:off x="7490775" y="1507989"/>
            <a:ext cx="170599" cy="1989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F0FD5855-297E-24EF-B811-DF73BF07FC3C}"/>
              </a:ext>
            </a:extLst>
          </p:cNvPr>
          <p:cNvSpPr/>
          <p:nvPr/>
        </p:nvSpPr>
        <p:spPr>
          <a:xfrm>
            <a:off x="3836719" y="1415816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מחבר ישר 32">
            <a:extLst>
              <a:ext uri="{FF2B5EF4-FFF2-40B4-BE49-F238E27FC236}">
                <a16:creationId xmlns:a16="http://schemas.microsoft.com/office/drawing/2014/main" id="{1724B690-90CF-5FF2-B52C-488FF07158BC}"/>
              </a:ext>
            </a:extLst>
          </p:cNvPr>
          <p:cNvCxnSpPr>
            <a:cxnSpLocks/>
          </p:cNvCxnSpPr>
          <p:nvPr/>
        </p:nvCxnSpPr>
        <p:spPr>
          <a:xfrm flipH="1">
            <a:off x="7320442" y="1373946"/>
            <a:ext cx="643982" cy="2043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אליפסה 40">
            <a:extLst>
              <a:ext uri="{FF2B5EF4-FFF2-40B4-BE49-F238E27FC236}">
                <a16:creationId xmlns:a16="http://schemas.microsoft.com/office/drawing/2014/main" id="{656D08B7-806E-5CE2-3F98-CC8E8C943F57}"/>
              </a:ext>
            </a:extLst>
          </p:cNvPr>
          <p:cNvSpPr/>
          <p:nvPr/>
        </p:nvSpPr>
        <p:spPr>
          <a:xfrm>
            <a:off x="2368189" y="2970911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2B70C017-3C24-36CB-3F6D-F95F115D1FA3}"/>
              </a:ext>
            </a:extLst>
          </p:cNvPr>
          <p:cNvCxnSpPr>
            <a:cxnSpLocks/>
          </p:cNvCxnSpPr>
          <p:nvPr/>
        </p:nvCxnSpPr>
        <p:spPr>
          <a:xfrm>
            <a:off x="6834388" y="1835744"/>
            <a:ext cx="1465791" cy="149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אליפסה 4">
            <a:extLst>
              <a:ext uri="{FF2B5EF4-FFF2-40B4-BE49-F238E27FC236}">
                <a16:creationId xmlns:a16="http://schemas.microsoft.com/office/drawing/2014/main" id="{23B4CF5D-A8DF-A59E-7BCF-94F13D8E9393}"/>
              </a:ext>
            </a:extLst>
          </p:cNvPr>
          <p:cNvSpPr/>
          <p:nvPr/>
        </p:nvSpPr>
        <p:spPr>
          <a:xfrm>
            <a:off x="7537044" y="2551652"/>
            <a:ext cx="99353" cy="1017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/>
              <p:nvPr/>
            </p:nvSpPr>
            <p:spPr>
              <a:xfrm>
                <a:off x="7649374" y="2397659"/>
                <a:ext cx="853375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374" y="2397659"/>
                <a:ext cx="853375" cy="369332"/>
              </a:xfrm>
              <a:prstGeom prst="rect">
                <a:avLst/>
              </a:prstGeom>
              <a:blipFill>
                <a:blip r:embed="rId8"/>
                <a:stretch>
                  <a:fillRect t="-9836" r="-7143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5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2C58F8F0-F3AA-DB78-B59C-78DDEE6EAF18}"/>
              </a:ext>
            </a:extLst>
          </p:cNvPr>
          <p:cNvCxnSpPr/>
          <p:nvPr/>
        </p:nvCxnSpPr>
        <p:spPr>
          <a:xfrm flipV="1">
            <a:off x="6290675" y="1365253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5B1F4A49-04E6-D872-F74F-8E21DC66C820}"/>
              </a:ext>
            </a:extLst>
          </p:cNvPr>
          <p:cNvCxnSpPr>
            <a:cxnSpLocks/>
          </p:cNvCxnSpPr>
          <p:nvPr/>
        </p:nvCxnSpPr>
        <p:spPr>
          <a:xfrm>
            <a:off x="6290675" y="3864069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/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blipFill>
                <a:blip r:embed="rId2"/>
                <a:stretch>
                  <a:fillRect t="-13158" r="-20455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/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blipFill>
                <a:blip r:embed="rId3"/>
                <a:stretch>
                  <a:fillRect l="-8219"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919539B9-90A6-FBB4-FCF3-80A09BC9753D}"/>
              </a:ext>
            </a:extLst>
          </p:cNvPr>
          <p:cNvCxnSpPr>
            <a:cxnSpLocks/>
          </p:cNvCxnSpPr>
          <p:nvPr/>
        </p:nvCxnSpPr>
        <p:spPr>
          <a:xfrm flipV="1">
            <a:off x="1765312" y="1295411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F9E7331-3081-7696-AD42-526A6C248032}"/>
              </a:ext>
            </a:extLst>
          </p:cNvPr>
          <p:cNvCxnSpPr/>
          <p:nvPr/>
        </p:nvCxnSpPr>
        <p:spPr>
          <a:xfrm flipV="1">
            <a:off x="1959551" y="1399669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EB06DE17-3C71-0E99-BE37-971D413EBB14}"/>
              </a:ext>
            </a:extLst>
          </p:cNvPr>
          <p:cNvCxnSpPr>
            <a:cxnSpLocks/>
          </p:cNvCxnSpPr>
          <p:nvPr/>
        </p:nvCxnSpPr>
        <p:spPr>
          <a:xfrm>
            <a:off x="1959551" y="3898485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9A3041FE-4224-32D2-6C90-64C4C1DC61AF}"/>
              </a:ext>
            </a:extLst>
          </p:cNvPr>
          <p:cNvSpPr/>
          <p:nvPr/>
        </p:nvSpPr>
        <p:spPr>
          <a:xfrm>
            <a:off x="2873196" y="2410548"/>
            <a:ext cx="99353" cy="1017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/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/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l="-8219" t="-13158" r="-26027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/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blipFill>
                <a:blip r:embed="rId6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אליפסה 14">
            <a:extLst>
              <a:ext uri="{FF2B5EF4-FFF2-40B4-BE49-F238E27FC236}">
                <a16:creationId xmlns:a16="http://schemas.microsoft.com/office/drawing/2014/main" id="{60B22237-DA52-3FD5-3C26-5B45E79825D2}"/>
              </a:ext>
            </a:extLst>
          </p:cNvPr>
          <p:cNvSpPr/>
          <p:nvPr/>
        </p:nvSpPr>
        <p:spPr>
          <a:xfrm>
            <a:off x="2875502" y="24100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/>
              <p:nvPr/>
            </p:nvSpPr>
            <p:spPr>
              <a:xfrm>
                <a:off x="6154429" y="3951617"/>
                <a:ext cx="1638525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429" y="3951617"/>
                <a:ext cx="1638525" cy="338554"/>
              </a:xfrm>
              <a:prstGeom prst="rect">
                <a:avLst/>
              </a:prstGeom>
              <a:blipFill>
                <a:blip r:embed="rId7"/>
                <a:stretch>
                  <a:fillRect t="-5357" r="-746" b="-2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אליפסה 1">
            <a:extLst>
              <a:ext uri="{FF2B5EF4-FFF2-40B4-BE49-F238E27FC236}">
                <a16:creationId xmlns:a16="http://schemas.microsoft.com/office/drawing/2014/main" id="{CDF42C9D-5265-6CEE-0C52-1C483F7947B3}"/>
              </a:ext>
            </a:extLst>
          </p:cNvPr>
          <p:cNvSpPr/>
          <p:nvPr/>
        </p:nvSpPr>
        <p:spPr>
          <a:xfrm>
            <a:off x="3190462" y="21052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72CF1C5E-6553-F428-E841-38DC8759333A}"/>
              </a:ext>
            </a:extLst>
          </p:cNvPr>
          <p:cNvCxnSpPr>
            <a:cxnSpLocks/>
          </p:cNvCxnSpPr>
          <p:nvPr/>
        </p:nvCxnSpPr>
        <p:spPr>
          <a:xfrm>
            <a:off x="7490775" y="1507989"/>
            <a:ext cx="170599" cy="1989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F0FD5855-297E-24EF-B811-DF73BF07FC3C}"/>
              </a:ext>
            </a:extLst>
          </p:cNvPr>
          <p:cNvSpPr/>
          <p:nvPr/>
        </p:nvSpPr>
        <p:spPr>
          <a:xfrm>
            <a:off x="3836719" y="1415816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מחבר ישר 32">
            <a:extLst>
              <a:ext uri="{FF2B5EF4-FFF2-40B4-BE49-F238E27FC236}">
                <a16:creationId xmlns:a16="http://schemas.microsoft.com/office/drawing/2014/main" id="{1724B690-90CF-5FF2-B52C-488FF07158BC}"/>
              </a:ext>
            </a:extLst>
          </p:cNvPr>
          <p:cNvCxnSpPr>
            <a:cxnSpLocks/>
          </p:cNvCxnSpPr>
          <p:nvPr/>
        </p:nvCxnSpPr>
        <p:spPr>
          <a:xfrm flipH="1">
            <a:off x="7320442" y="1373946"/>
            <a:ext cx="643982" cy="2043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אליפסה 40">
            <a:extLst>
              <a:ext uri="{FF2B5EF4-FFF2-40B4-BE49-F238E27FC236}">
                <a16:creationId xmlns:a16="http://schemas.microsoft.com/office/drawing/2014/main" id="{656D08B7-806E-5CE2-3F98-CC8E8C943F57}"/>
              </a:ext>
            </a:extLst>
          </p:cNvPr>
          <p:cNvSpPr/>
          <p:nvPr/>
        </p:nvSpPr>
        <p:spPr>
          <a:xfrm>
            <a:off x="2368189" y="2970911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2B70C017-3C24-36CB-3F6D-F95F115D1FA3}"/>
              </a:ext>
            </a:extLst>
          </p:cNvPr>
          <p:cNvCxnSpPr>
            <a:cxnSpLocks/>
          </p:cNvCxnSpPr>
          <p:nvPr/>
        </p:nvCxnSpPr>
        <p:spPr>
          <a:xfrm>
            <a:off x="6834388" y="1835744"/>
            <a:ext cx="1465791" cy="149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אליפסה 4">
            <a:extLst>
              <a:ext uri="{FF2B5EF4-FFF2-40B4-BE49-F238E27FC236}">
                <a16:creationId xmlns:a16="http://schemas.microsoft.com/office/drawing/2014/main" id="{23B4CF5D-A8DF-A59E-7BCF-94F13D8E9393}"/>
              </a:ext>
            </a:extLst>
          </p:cNvPr>
          <p:cNvSpPr/>
          <p:nvPr/>
        </p:nvSpPr>
        <p:spPr>
          <a:xfrm>
            <a:off x="7537044" y="2551652"/>
            <a:ext cx="99353" cy="1017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/>
              <p:nvPr/>
            </p:nvSpPr>
            <p:spPr>
              <a:xfrm>
                <a:off x="7649374" y="2397659"/>
                <a:ext cx="853375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374" y="2397659"/>
                <a:ext cx="853375" cy="369332"/>
              </a:xfrm>
              <a:prstGeom prst="rect">
                <a:avLst/>
              </a:prstGeom>
              <a:blipFill>
                <a:blip r:embed="rId8"/>
                <a:stretch>
                  <a:fillRect t="-9836" r="-7143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C9952222-F17F-CDC8-3B1A-D2B6158C8913}"/>
              </a:ext>
            </a:extLst>
          </p:cNvPr>
          <p:cNvGrpSpPr/>
          <p:nvPr/>
        </p:nvGrpSpPr>
        <p:grpSpPr>
          <a:xfrm>
            <a:off x="3863334" y="2481861"/>
            <a:ext cx="5075188" cy="1174672"/>
            <a:chOff x="3863334" y="2481861"/>
            <a:chExt cx="5075188" cy="1174672"/>
          </a:xfrm>
        </p:grpSpPr>
        <p:sp>
          <p:nvSpPr>
            <p:cNvPr id="24" name="אליפסה 23">
              <a:extLst>
                <a:ext uri="{FF2B5EF4-FFF2-40B4-BE49-F238E27FC236}">
                  <a16:creationId xmlns:a16="http://schemas.microsoft.com/office/drawing/2014/main" id="{1FE9F994-F706-35DB-6667-78B3EFAA2EB7}"/>
                </a:ext>
              </a:extLst>
            </p:cNvPr>
            <p:cNvSpPr/>
            <p:nvPr/>
          </p:nvSpPr>
          <p:spPr>
            <a:xfrm>
              <a:off x="3863334" y="2869208"/>
              <a:ext cx="99353" cy="101703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501D9468-D271-E550-6995-5410E877FF0F}"/>
                </a:ext>
              </a:extLst>
            </p:cNvPr>
            <p:cNvCxnSpPr/>
            <p:nvPr/>
          </p:nvCxnSpPr>
          <p:spPr>
            <a:xfrm flipV="1">
              <a:off x="7160522" y="2481861"/>
              <a:ext cx="1778000" cy="1174672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צורה חופשית: צורה 27">
              <a:extLst>
                <a:ext uri="{FF2B5EF4-FFF2-40B4-BE49-F238E27FC236}">
                  <a16:creationId xmlns:a16="http://schemas.microsoft.com/office/drawing/2014/main" id="{C1A39401-C88F-5298-1800-FC0395B79871}"/>
                </a:ext>
              </a:extLst>
            </p:cNvPr>
            <p:cNvSpPr/>
            <p:nvPr/>
          </p:nvSpPr>
          <p:spPr>
            <a:xfrm>
              <a:off x="3972846" y="2953291"/>
              <a:ext cx="3347595" cy="520258"/>
            </a:xfrm>
            <a:custGeom>
              <a:avLst/>
              <a:gdLst>
                <a:gd name="connsiteX0" fmla="*/ 0 w 3281680"/>
                <a:gd name="connsiteY0" fmla="*/ 0 h 589280"/>
                <a:gd name="connsiteX1" fmla="*/ 152400 w 3281680"/>
                <a:gd name="connsiteY1" fmla="*/ 50800 h 589280"/>
                <a:gd name="connsiteX2" fmla="*/ 254000 w 3281680"/>
                <a:gd name="connsiteY2" fmla="*/ 81280 h 589280"/>
                <a:gd name="connsiteX3" fmla="*/ 335280 w 3281680"/>
                <a:gd name="connsiteY3" fmla="*/ 101600 h 589280"/>
                <a:gd name="connsiteX4" fmla="*/ 528320 w 3281680"/>
                <a:gd name="connsiteY4" fmla="*/ 172720 h 589280"/>
                <a:gd name="connsiteX5" fmla="*/ 589280 w 3281680"/>
                <a:gd name="connsiteY5" fmla="*/ 182880 h 589280"/>
                <a:gd name="connsiteX6" fmla="*/ 792480 w 3281680"/>
                <a:gd name="connsiteY6" fmla="*/ 223520 h 589280"/>
                <a:gd name="connsiteX7" fmla="*/ 955040 w 3281680"/>
                <a:gd name="connsiteY7" fmla="*/ 254000 h 589280"/>
                <a:gd name="connsiteX8" fmla="*/ 1757680 w 3281680"/>
                <a:gd name="connsiteY8" fmla="*/ 264160 h 589280"/>
                <a:gd name="connsiteX9" fmla="*/ 1859280 w 3281680"/>
                <a:gd name="connsiteY9" fmla="*/ 284480 h 589280"/>
                <a:gd name="connsiteX10" fmla="*/ 1950720 w 3281680"/>
                <a:gd name="connsiteY10" fmla="*/ 304800 h 589280"/>
                <a:gd name="connsiteX11" fmla="*/ 2042160 w 3281680"/>
                <a:gd name="connsiteY11" fmla="*/ 314960 h 589280"/>
                <a:gd name="connsiteX12" fmla="*/ 2113280 w 3281680"/>
                <a:gd name="connsiteY12" fmla="*/ 325120 h 589280"/>
                <a:gd name="connsiteX13" fmla="*/ 2164080 w 3281680"/>
                <a:gd name="connsiteY13" fmla="*/ 335280 h 589280"/>
                <a:gd name="connsiteX14" fmla="*/ 2336800 w 3281680"/>
                <a:gd name="connsiteY14" fmla="*/ 386080 h 589280"/>
                <a:gd name="connsiteX15" fmla="*/ 2560320 w 3281680"/>
                <a:gd name="connsiteY15" fmla="*/ 406400 h 589280"/>
                <a:gd name="connsiteX16" fmla="*/ 2661920 w 3281680"/>
                <a:gd name="connsiteY16" fmla="*/ 416560 h 589280"/>
                <a:gd name="connsiteX17" fmla="*/ 2844800 w 3281680"/>
                <a:gd name="connsiteY17" fmla="*/ 467360 h 589280"/>
                <a:gd name="connsiteX18" fmla="*/ 2905760 w 3281680"/>
                <a:gd name="connsiteY18" fmla="*/ 477520 h 589280"/>
                <a:gd name="connsiteX19" fmla="*/ 2987040 w 3281680"/>
                <a:gd name="connsiteY19" fmla="*/ 497840 h 589280"/>
                <a:gd name="connsiteX20" fmla="*/ 3119120 w 3281680"/>
                <a:gd name="connsiteY20" fmla="*/ 508000 h 589280"/>
                <a:gd name="connsiteX21" fmla="*/ 3169920 w 3281680"/>
                <a:gd name="connsiteY21" fmla="*/ 518160 h 589280"/>
                <a:gd name="connsiteX22" fmla="*/ 3210560 w 3281680"/>
                <a:gd name="connsiteY22" fmla="*/ 538480 h 589280"/>
                <a:gd name="connsiteX23" fmla="*/ 3241040 w 3281680"/>
                <a:gd name="connsiteY23" fmla="*/ 548640 h 589280"/>
                <a:gd name="connsiteX24" fmla="*/ 3281680 w 3281680"/>
                <a:gd name="connsiteY24" fmla="*/ 589280 h 58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81680" h="589280">
                  <a:moveTo>
                    <a:pt x="0" y="0"/>
                  </a:moveTo>
                  <a:cubicBezTo>
                    <a:pt x="105131" y="21026"/>
                    <a:pt x="-4445" y="-4096"/>
                    <a:pt x="152400" y="50800"/>
                  </a:cubicBezTo>
                  <a:cubicBezTo>
                    <a:pt x="185773" y="62480"/>
                    <a:pt x="219932" y="71817"/>
                    <a:pt x="254000" y="81280"/>
                  </a:cubicBezTo>
                  <a:cubicBezTo>
                    <a:pt x="280908" y="88755"/>
                    <a:pt x="308786" y="92769"/>
                    <a:pt x="335280" y="101600"/>
                  </a:cubicBezTo>
                  <a:cubicBezTo>
                    <a:pt x="348131" y="105884"/>
                    <a:pt x="485826" y="162097"/>
                    <a:pt x="528320" y="172720"/>
                  </a:cubicBezTo>
                  <a:cubicBezTo>
                    <a:pt x="548305" y="177716"/>
                    <a:pt x="568960" y="179493"/>
                    <a:pt x="589280" y="182880"/>
                  </a:cubicBezTo>
                  <a:cubicBezTo>
                    <a:pt x="692803" y="244994"/>
                    <a:pt x="597004" y="198023"/>
                    <a:pt x="792480" y="223520"/>
                  </a:cubicBezTo>
                  <a:cubicBezTo>
                    <a:pt x="914334" y="239414"/>
                    <a:pt x="832278" y="251178"/>
                    <a:pt x="955040" y="254000"/>
                  </a:cubicBezTo>
                  <a:cubicBezTo>
                    <a:pt x="1222537" y="260149"/>
                    <a:pt x="1490133" y="260773"/>
                    <a:pt x="1757680" y="264160"/>
                  </a:cubicBezTo>
                  <a:lnTo>
                    <a:pt x="1859280" y="284480"/>
                  </a:lnTo>
                  <a:cubicBezTo>
                    <a:pt x="1889834" y="290912"/>
                    <a:pt x="1919921" y="299667"/>
                    <a:pt x="1950720" y="304800"/>
                  </a:cubicBezTo>
                  <a:cubicBezTo>
                    <a:pt x="1980970" y="309842"/>
                    <a:pt x="2011729" y="311156"/>
                    <a:pt x="2042160" y="314960"/>
                  </a:cubicBezTo>
                  <a:cubicBezTo>
                    <a:pt x="2065922" y="317930"/>
                    <a:pt x="2089658" y="321183"/>
                    <a:pt x="2113280" y="325120"/>
                  </a:cubicBezTo>
                  <a:cubicBezTo>
                    <a:pt x="2130314" y="327959"/>
                    <a:pt x="2147513" y="330407"/>
                    <a:pt x="2164080" y="335280"/>
                  </a:cubicBezTo>
                  <a:cubicBezTo>
                    <a:pt x="2220195" y="351785"/>
                    <a:pt x="2277124" y="379449"/>
                    <a:pt x="2336800" y="386080"/>
                  </a:cubicBezTo>
                  <a:cubicBezTo>
                    <a:pt x="2411156" y="394342"/>
                    <a:pt x="2485877" y="398956"/>
                    <a:pt x="2560320" y="406400"/>
                  </a:cubicBezTo>
                  <a:lnTo>
                    <a:pt x="2661920" y="416560"/>
                  </a:lnTo>
                  <a:cubicBezTo>
                    <a:pt x="2722880" y="433493"/>
                    <a:pt x="2782393" y="456959"/>
                    <a:pt x="2844800" y="467360"/>
                  </a:cubicBezTo>
                  <a:cubicBezTo>
                    <a:pt x="2865120" y="470747"/>
                    <a:pt x="2885617" y="473204"/>
                    <a:pt x="2905760" y="477520"/>
                  </a:cubicBezTo>
                  <a:cubicBezTo>
                    <a:pt x="2933067" y="483372"/>
                    <a:pt x="2959195" y="495698"/>
                    <a:pt x="2987040" y="497840"/>
                  </a:cubicBezTo>
                  <a:lnTo>
                    <a:pt x="3119120" y="508000"/>
                  </a:lnTo>
                  <a:cubicBezTo>
                    <a:pt x="3136053" y="511387"/>
                    <a:pt x="3153537" y="512699"/>
                    <a:pt x="3169920" y="518160"/>
                  </a:cubicBezTo>
                  <a:cubicBezTo>
                    <a:pt x="3184288" y="522949"/>
                    <a:pt x="3196639" y="532514"/>
                    <a:pt x="3210560" y="538480"/>
                  </a:cubicBezTo>
                  <a:cubicBezTo>
                    <a:pt x="3220404" y="542699"/>
                    <a:pt x="3230880" y="545253"/>
                    <a:pt x="3241040" y="548640"/>
                  </a:cubicBezTo>
                  <a:cubicBezTo>
                    <a:pt x="3265561" y="585421"/>
                    <a:pt x="3250438" y="573659"/>
                    <a:pt x="3281680" y="58928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68574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93F9D4C6-E5F6-B02D-31B3-91F2A39CC7B2}"/>
              </a:ext>
            </a:extLst>
          </p:cNvPr>
          <p:cNvSpPr/>
          <p:nvPr/>
        </p:nvSpPr>
        <p:spPr>
          <a:xfrm>
            <a:off x="7532710" y="628617"/>
            <a:ext cx="3971902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</a:t>
            </a:r>
          </a:p>
        </p:txBody>
      </p:sp>
      <p:sp useBgFill="1">
        <p:nvSpPr>
          <p:cNvPr id="23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29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51F16E11-48E6-D0C6-5B0C-ACFD993183B2}"/>
                  </a:ext>
                </a:extLst>
              </p:cNvPr>
              <p:cNvSpPr txBox="1"/>
              <p:nvPr/>
            </p:nvSpPr>
            <p:spPr>
              <a:xfrm>
                <a:off x="944880" y="1158240"/>
                <a:ext cx="5757545" cy="32316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400" dirty="0"/>
                  <a:t>Discretize parameter space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Create accumulator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For each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:</a:t>
                </a:r>
              </a:p>
              <a:p>
                <a:r>
                  <a:rPr lang="en-US" sz="2400" dirty="0"/>
                  <a:t>	 For all entries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:</a:t>
                </a:r>
                <a:br>
                  <a:rPr lang="en-US" sz="2400" dirty="0"/>
                </a:br>
                <a:r>
                  <a:rPr lang="en-US" sz="2400" dirty="0"/>
                  <a:t>		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/>
                  <a:t> satisfies: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	 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4. Locate local maxima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AutoNum type="arabicPeriod"/>
                </a:pPr>
                <a:endParaRPr lang="en-US" dirty="0"/>
              </a:p>
              <a:p>
                <a:pPr marL="800100" lvl="1" indent="-342900">
                  <a:buAutoNum type="arabicPeriod"/>
                </a:pPr>
                <a:endParaRPr lang="he-IL" dirty="0"/>
              </a:p>
            </p:txBody>
          </p:sp>
        </mc:Choice>
        <mc:Fallback xmlns="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51F16E11-48E6-D0C6-5B0C-ACFD99318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158240"/>
                <a:ext cx="5757545" cy="3231654"/>
              </a:xfrm>
              <a:prstGeom prst="rect">
                <a:avLst/>
              </a:prstGeom>
              <a:blipFill>
                <a:blip r:embed="rId2"/>
                <a:stretch>
                  <a:fillRect l="-1589" t="-1509" b="-207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294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9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" decel="50000" autoRev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" fill="hold">
                                          <p:stCondLst>
                                            <p:cond delay="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פרוסה">
  <a:themeElements>
    <a:clrScheme name="פרוסה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פרוסה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פרוסה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TM02900771[[fn=פרוסה]]</Template>
  <TotalTime>2049</TotalTime>
  <Words>1672</Words>
  <Application>Microsoft Office PowerPoint</Application>
  <PresentationFormat>מסך רחב</PresentationFormat>
  <Paragraphs>469</Paragraphs>
  <Slides>51</Slides>
  <Notes>27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51</vt:i4>
      </vt:variant>
    </vt:vector>
  </HeadingPairs>
  <TitlesOfParts>
    <vt:vector size="56" baseType="lpstr">
      <vt:lpstr>Aptos</vt:lpstr>
      <vt:lpstr>Cambria Math</vt:lpstr>
      <vt:lpstr>Century Gothic</vt:lpstr>
      <vt:lpstr>Wingdings 3</vt:lpstr>
      <vt:lpstr>פרוסה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Yitzchak Grinboim</dc:creator>
  <cp:lastModifiedBy>Yitzchak Grinboim</cp:lastModifiedBy>
  <cp:revision>727</cp:revision>
  <dcterms:created xsi:type="dcterms:W3CDTF">2024-09-02T17:21:32Z</dcterms:created>
  <dcterms:modified xsi:type="dcterms:W3CDTF">2024-09-12T21:11:50Z</dcterms:modified>
</cp:coreProperties>
</file>